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
  </p:notesMasterIdLst>
  <p:sldIdLst>
    <p:sldId id="267" r:id="rId5"/>
    <p:sldId id="268" r:id="rId6"/>
  </p:sldIdLst>
  <p:sldSz cx="9906000" cy="6858000" type="A4"/>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F"/>
    <a:srgbClr val="E5723F"/>
    <a:srgbClr val="4472C4"/>
    <a:srgbClr val="FDC60B"/>
    <a:srgbClr val="E3E7F0"/>
    <a:srgbClr val="EC634C"/>
    <a:srgbClr val="DC2A23"/>
    <a:srgbClr val="FF00FF"/>
    <a:srgbClr val="00FF00"/>
    <a:srgbClr val="663E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54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elyn Hewitt" userId="3aac512a-8110-464d-be91-b8e20fbffa6a" providerId="ADAL" clId="{3B92011E-066C-44C9-A1D5-BC24E3EE99E8}"/>
    <pc:docChg chg="undo custSel modSld">
      <pc:chgData name="Jackelyn Hewitt" userId="3aac512a-8110-464d-be91-b8e20fbffa6a" providerId="ADAL" clId="{3B92011E-066C-44C9-A1D5-BC24E3EE99E8}" dt="2026-03-05T03:13:12.183" v="126" actId="20577"/>
      <pc:docMkLst>
        <pc:docMk/>
      </pc:docMkLst>
      <pc:sldChg chg="addSp modSp mod">
        <pc:chgData name="Jackelyn Hewitt" userId="3aac512a-8110-464d-be91-b8e20fbffa6a" providerId="ADAL" clId="{3B92011E-066C-44C9-A1D5-BC24E3EE99E8}" dt="2026-03-05T03:13:12.183" v="126" actId="20577"/>
        <pc:sldMkLst>
          <pc:docMk/>
          <pc:sldMk cId="1496028996" sldId="267"/>
        </pc:sldMkLst>
        <pc:spChg chg="mod">
          <ac:chgData name="Jackelyn Hewitt" userId="3aac512a-8110-464d-be91-b8e20fbffa6a" providerId="ADAL" clId="{3B92011E-066C-44C9-A1D5-BC24E3EE99E8}" dt="2026-03-05T02:57:10.333" v="31" actId="20577"/>
          <ac:spMkLst>
            <pc:docMk/>
            <pc:sldMk cId="1496028996" sldId="267"/>
            <ac:spMk id="22" creationId="{F683E47D-D050-844F-DD85-FA76EB0ADF16}"/>
          </ac:spMkLst>
        </pc:spChg>
        <pc:spChg chg="mod">
          <ac:chgData name="Jackelyn Hewitt" userId="3aac512a-8110-464d-be91-b8e20fbffa6a" providerId="ADAL" clId="{3B92011E-066C-44C9-A1D5-BC24E3EE99E8}" dt="2026-03-05T02:58:26.316" v="92" actId="20577"/>
          <ac:spMkLst>
            <pc:docMk/>
            <pc:sldMk cId="1496028996" sldId="267"/>
            <ac:spMk id="115" creationId="{86D3CA88-F887-8971-4176-ED2A29ABDED9}"/>
          </ac:spMkLst>
        </pc:spChg>
        <pc:graphicFrameChg chg="mod modGraphic">
          <ac:chgData name="Jackelyn Hewitt" userId="3aac512a-8110-464d-be91-b8e20fbffa6a" providerId="ADAL" clId="{3B92011E-066C-44C9-A1D5-BC24E3EE99E8}" dt="2026-03-05T03:13:12.183" v="126" actId="20577"/>
          <ac:graphicFrameMkLst>
            <pc:docMk/>
            <pc:sldMk cId="1496028996" sldId="267"/>
            <ac:graphicFrameMk id="2" creationId="{C410C637-4996-EC48-12D3-9FC8B8B8C0DA}"/>
          </ac:graphicFrameMkLst>
        </pc:graphicFrameChg>
        <pc:picChg chg="mod">
          <ac:chgData name="Jackelyn Hewitt" userId="3aac512a-8110-464d-be91-b8e20fbffa6a" providerId="ADAL" clId="{3B92011E-066C-44C9-A1D5-BC24E3EE99E8}" dt="2026-03-05T03:06:54.807" v="104" actId="1076"/>
          <ac:picMkLst>
            <pc:docMk/>
            <pc:sldMk cId="1496028996" sldId="267"/>
            <ac:picMk id="4" creationId="{6D238191-867F-CA46-53B4-CC64A7DC4921}"/>
          </ac:picMkLst>
        </pc:picChg>
        <pc:picChg chg="add mod">
          <ac:chgData name="Jackelyn Hewitt" userId="3aac512a-8110-464d-be91-b8e20fbffa6a" providerId="ADAL" clId="{3B92011E-066C-44C9-A1D5-BC24E3EE99E8}" dt="2026-03-05T03:02:56.742" v="98" actId="1076"/>
          <ac:picMkLst>
            <pc:docMk/>
            <pc:sldMk cId="1496028996" sldId="267"/>
            <ac:picMk id="30" creationId="{94D4F34E-C704-07B7-3123-78BED0259F37}"/>
          </ac:picMkLst>
        </pc:picChg>
        <pc:picChg chg="add mod">
          <ac:chgData name="Jackelyn Hewitt" userId="3aac512a-8110-464d-be91-b8e20fbffa6a" providerId="ADAL" clId="{3B92011E-066C-44C9-A1D5-BC24E3EE99E8}" dt="2026-03-05T03:03:21.646" v="100" actId="1076"/>
          <ac:picMkLst>
            <pc:docMk/>
            <pc:sldMk cId="1496028996" sldId="267"/>
            <ac:picMk id="31" creationId="{BCBEB040-EEA7-68B7-0ED8-7E47EA2F1D0E}"/>
          </ac:picMkLst>
        </pc:picChg>
      </pc:sldChg>
      <pc:sldChg chg="modSp mod">
        <pc:chgData name="Jackelyn Hewitt" userId="3aac512a-8110-464d-be91-b8e20fbffa6a" providerId="ADAL" clId="{3B92011E-066C-44C9-A1D5-BC24E3EE99E8}" dt="2026-03-05T03:11:57.596" v="122" actId="20577"/>
        <pc:sldMkLst>
          <pc:docMk/>
          <pc:sldMk cId="2875054907" sldId="268"/>
        </pc:sldMkLst>
        <pc:graphicFrameChg chg="modGraphic">
          <ac:chgData name="Jackelyn Hewitt" userId="3aac512a-8110-464d-be91-b8e20fbffa6a" providerId="ADAL" clId="{3B92011E-066C-44C9-A1D5-BC24E3EE99E8}" dt="2026-03-05T03:11:57.596" v="122" actId="20577"/>
          <ac:graphicFrameMkLst>
            <pc:docMk/>
            <pc:sldMk cId="2875054907" sldId="268"/>
            <ac:graphicFrameMk id="2" creationId="{5148F8FD-7496-6043-A500-28F70A304B87}"/>
          </ac:graphicFrameMkLst>
        </pc:graphicFrameChg>
        <pc:picChg chg="mod">
          <ac:chgData name="Jackelyn Hewitt" userId="3aac512a-8110-464d-be91-b8e20fbffa6a" providerId="ADAL" clId="{3B92011E-066C-44C9-A1D5-BC24E3EE99E8}" dt="2026-03-05T02:58:54.387" v="95" actId="1076"/>
          <ac:picMkLst>
            <pc:docMk/>
            <pc:sldMk cId="2875054907" sldId="268"/>
            <ac:picMk id="5" creationId="{ACC03687-C90E-DA0F-226E-D77D55B89012}"/>
          </ac:picMkLst>
        </pc:picChg>
        <pc:picChg chg="mod">
          <ac:chgData name="Jackelyn Hewitt" userId="3aac512a-8110-464d-be91-b8e20fbffa6a" providerId="ADAL" clId="{3B92011E-066C-44C9-A1D5-BC24E3EE99E8}" dt="2026-03-05T03:11:08.126" v="118" actId="14100"/>
          <ac:picMkLst>
            <pc:docMk/>
            <pc:sldMk cId="2875054907" sldId="268"/>
            <ac:picMk id="6" creationId="{8C1588D0-D65A-3618-B85A-F7A5B0C5D29F}"/>
          </ac:picMkLst>
        </pc:picChg>
        <pc:picChg chg="mod">
          <ac:chgData name="Jackelyn Hewitt" userId="3aac512a-8110-464d-be91-b8e20fbffa6a" providerId="ADAL" clId="{3B92011E-066C-44C9-A1D5-BC24E3EE99E8}" dt="2026-03-05T03:11:26.879" v="120" actId="1076"/>
          <ac:picMkLst>
            <pc:docMk/>
            <pc:sldMk cId="2875054907" sldId="268"/>
            <ac:picMk id="12" creationId="{5C6CF9BC-6E36-67A4-1CF7-E4B3F3C31EA8}"/>
          </ac:picMkLst>
        </pc:picChg>
      </pc:sldChg>
    </pc:docChg>
  </pc:docChgLst>
  <pc:docChgLst>
    <pc:chgData name="Ed Leader" userId="d2cf7237-1ad1-499f-bb26-141c14017bb1" providerId="ADAL" clId="{98458C3A-AA0B-4B69-99F0-8087F41780DE}"/>
    <pc:docChg chg="undo custSel modSld">
      <pc:chgData name="Ed Leader" userId="d2cf7237-1ad1-499f-bb26-141c14017bb1" providerId="ADAL" clId="{98458C3A-AA0B-4B69-99F0-8087F41780DE}" dt="2026-03-08T22:17:28.308" v="71" actId="20577"/>
      <pc:docMkLst>
        <pc:docMk/>
      </pc:docMkLst>
      <pc:sldChg chg="modSp mod">
        <pc:chgData name="Ed Leader" userId="d2cf7237-1ad1-499f-bb26-141c14017bb1" providerId="ADAL" clId="{98458C3A-AA0B-4B69-99F0-8087F41780DE}" dt="2026-03-08T22:15:35.118" v="60" actId="20577"/>
        <pc:sldMkLst>
          <pc:docMk/>
          <pc:sldMk cId="1496028996" sldId="267"/>
        </pc:sldMkLst>
        <pc:graphicFrameChg chg="modGraphic">
          <ac:chgData name="Ed Leader" userId="d2cf7237-1ad1-499f-bb26-141c14017bb1" providerId="ADAL" clId="{98458C3A-AA0B-4B69-99F0-8087F41780DE}" dt="2026-03-08T22:15:35.118" v="60" actId="20577"/>
          <ac:graphicFrameMkLst>
            <pc:docMk/>
            <pc:sldMk cId="1496028996" sldId="267"/>
            <ac:graphicFrameMk id="2" creationId="{C410C637-4996-EC48-12D3-9FC8B8B8C0DA}"/>
          </ac:graphicFrameMkLst>
        </pc:graphicFrameChg>
      </pc:sldChg>
      <pc:sldChg chg="modSp mod">
        <pc:chgData name="Ed Leader" userId="d2cf7237-1ad1-499f-bb26-141c14017bb1" providerId="ADAL" clId="{98458C3A-AA0B-4B69-99F0-8087F41780DE}" dt="2026-03-08T22:17:28.308" v="71" actId="20577"/>
        <pc:sldMkLst>
          <pc:docMk/>
          <pc:sldMk cId="2875054907" sldId="268"/>
        </pc:sldMkLst>
        <pc:graphicFrameChg chg="modGraphic">
          <ac:chgData name="Ed Leader" userId="d2cf7237-1ad1-499f-bb26-141c14017bb1" providerId="ADAL" clId="{98458C3A-AA0B-4B69-99F0-8087F41780DE}" dt="2026-03-08T22:17:28.308" v="71" actId="20577"/>
          <ac:graphicFrameMkLst>
            <pc:docMk/>
            <pc:sldMk cId="2875054907" sldId="268"/>
            <ac:graphicFrameMk id="2" creationId="{5148F8FD-7496-6043-A500-28F70A304B87}"/>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7739" cy="471054"/>
          </a:xfrm>
          <a:prstGeom prst="rect">
            <a:avLst/>
          </a:prstGeom>
        </p:spPr>
        <p:txBody>
          <a:bodyPr vert="horz" lIns="94212" tIns="47106" rIns="94212" bIns="47106" rtlCol="0"/>
          <a:lstStyle>
            <a:lvl1pPr algn="l">
              <a:defRPr sz="1200"/>
            </a:lvl1pPr>
          </a:lstStyle>
          <a:p>
            <a:endParaRPr lang="en-AU"/>
          </a:p>
        </p:txBody>
      </p:sp>
      <p:sp>
        <p:nvSpPr>
          <p:cNvPr id="3" name="Date Placeholder 2"/>
          <p:cNvSpPr>
            <a:spLocks noGrp="1"/>
          </p:cNvSpPr>
          <p:nvPr>
            <p:ph type="dt" idx="1"/>
          </p:nvPr>
        </p:nvSpPr>
        <p:spPr>
          <a:xfrm>
            <a:off x="4023094" y="2"/>
            <a:ext cx="3077739" cy="471054"/>
          </a:xfrm>
          <a:prstGeom prst="rect">
            <a:avLst/>
          </a:prstGeom>
        </p:spPr>
        <p:txBody>
          <a:bodyPr vert="horz" lIns="94212" tIns="47106" rIns="94212" bIns="47106" rtlCol="0"/>
          <a:lstStyle>
            <a:lvl1pPr algn="r">
              <a:defRPr sz="1200"/>
            </a:lvl1pPr>
          </a:lstStyle>
          <a:p>
            <a:fld id="{5B8D8D9F-7AE5-4B76-B568-6CC2B19FFFA9}" type="datetimeFigureOut">
              <a:rPr lang="en-AU" smtClean="0"/>
              <a:t>9/03/2026</a:t>
            </a:fld>
            <a:endParaRPr lang="en-AU"/>
          </a:p>
        </p:txBody>
      </p:sp>
      <p:sp>
        <p:nvSpPr>
          <p:cNvPr id="4" name="Slide Image Placeholder 3"/>
          <p:cNvSpPr>
            <a:spLocks noGrp="1" noRot="1" noChangeAspect="1"/>
          </p:cNvSpPr>
          <p:nvPr>
            <p:ph type="sldImg" idx="2"/>
          </p:nvPr>
        </p:nvSpPr>
        <p:spPr>
          <a:xfrm>
            <a:off x="1260475" y="1171575"/>
            <a:ext cx="4581525" cy="3171825"/>
          </a:xfrm>
          <a:prstGeom prst="rect">
            <a:avLst/>
          </a:prstGeom>
          <a:noFill/>
          <a:ln w="12700">
            <a:solidFill>
              <a:prstClr val="black"/>
            </a:solidFill>
          </a:ln>
        </p:spPr>
        <p:txBody>
          <a:bodyPr vert="horz" lIns="94212" tIns="47106" rIns="94212" bIns="47106" rtlCol="0" anchor="ctr"/>
          <a:lstStyle/>
          <a:p>
            <a:endParaRPr lang="en-AU"/>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12" tIns="47106" rIns="94212" bIns="471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917424"/>
            <a:ext cx="3077739" cy="471053"/>
          </a:xfrm>
          <a:prstGeom prst="rect">
            <a:avLst/>
          </a:prstGeom>
        </p:spPr>
        <p:txBody>
          <a:bodyPr vert="horz" lIns="94212" tIns="47106" rIns="94212" bIns="47106" rtlCol="0" anchor="b"/>
          <a:lstStyle>
            <a:lvl1pPr algn="l">
              <a:defRPr sz="1200"/>
            </a:lvl1pPr>
          </a:lstStyle>
          <a:p>
            <a:endParaRPr lang="en-AU"/>
          </a:p>
        </p:txBody>
      </p:sp>
      <p:sp>
        <p:nvSpPr>
          <p:cNvPr id="7" name="Slide Number Placeholder 6"/>
          <p:cNvSpPr>
            <a:spLocks noGrp="1"/>
          </p:cNvSpPr>
          <p:nvPr>
            <p:ph type="sldNum" sz="quarter" idx="5"/>
          </p:nvPr>
        </p:nvSpPr>
        <p:spPr>
          <a:xfrm>
            <a:off x="4023094" y="8917424"/>
            <a:ext cx="3077739" cy="471053"/>
          </a:xfrm>
          <a:prstGeom prst="rect">
            <a:avLst/>
          </a:prstGeom>
        </p:spPr>
        <p:txBody>
          <a:bodyPr vert="horz" lIns="94212" tIns="47106" rIns="94212" bIns="47106" rtlCol="0" anchor="b"/>
          <a:lstStyle>
            <a:lvl1pPr algn="r">
              <a:defRPr sz="1200"/>
            </a:lvl1pPr>
          </a:lstStyle>
          <a:p>
            <a:fld id="{74E7F3FF-3F46-4A43-8689-23D6F5A5B43B}" type="slidenum">
              <a:rPr lang="en-AU" smtClean="0"/>
              <a:t>‹#›</a:t>
            </a:fld>
            <a:endParaRPr lang="en-AU"/>
          </a:p>
        </p:txBody>
      </p:sp>
    </p:spTree>
    <p:extLst>
      <p:ext uri="{BB962C8B-B14F-4D97-AF65-F5344CB8AC3E}">
        <p14:creationId xmlns:p14="http://schemas.microsoft.com/office/powerpoint/2010/main" val="25732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00240-9922-6FBA-9AB1-E4431B535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EF8D4-CD45-B093-B37C-6E8B65D8C7E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098B62B-BCE8-A255-F2AA-DED29017D1E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142C8FE-C0C0-D719-CAFB-42B66EC09DFB}"/>
              </a:ext>
            </a:extLst>
          </p:cNvPr>
          <p:cNvSpPr>
            <a:spLocks noGrp="1"/>
          </p:cNvSpPr>
          <p:nvPr>
            <p:ph type="sldNum" sz="quarter" idx="5"/>
          </p:nvPr>
        </p:nvSpPr>
        <p:spPr/>
        <p:txBody>
          <a:bodyPr/>
          <a:lstStyle/>
          <a:p>
            <a:fld id="{74E7F3FF-3F46-4A43-8689-23D6F5A5B43B}" type="slidenum">
              <a:rPr lang="en-AU" smtClean="0"/>
              <a:t>1</a:t>
            </a:fld>
            <a:endParaRPr lang="en-AU"/>
          </a:p>
        </p:txBody>
      </p:sp>
    </p:spTree>
    <p:extLst>
      <p:ext uri="{BB962C8B-B14F-4D97-AF65-F5344CB8AC3E}">
        <p14:creationId xmlns:p14="http://schemas.microsoft.com/office/powerpoint/2010/main" val="967099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DC9F53-73EB-450F-9FB2-8F14335CAD34}" type="datetimeFigureOut">
              <a:rPr lang="en-AU" smtClean="0"/>
              <a:t>9/03/2026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120371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C9F53-73EB-450F-9FB2-8F14335CAD34}" type="datetimeFigureOut">
              <a:rPr lang="en-AU" smtClean="0"/>
              <a:t>9/03/2026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1103044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C9F53-73EB-450F-9FB2-8F14335CAD34}" type="datetimeFigureOut">
              <a:rPr lang="en-AU" smtClean="0"/>
              <a:t>9/03/2026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4065546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C9F53-73EB-450F-9FB2-8F14335CAD34}" type="datetimeFigureOut">
              <a:rPr lang="en-AU" smtClean="0"/>
              <a:t>9/03/2026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701460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C9F53-73EB-450F-9FB2-8F14335CAD34}" type="datetimeFigureOut">
              <a:rPr lang="en-AU" smtClean="0"/>
              <a:t>9/03/2026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2475504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DC9F53-73EB-450F-9FB2-8F14335CAD34}" type="datetimeFigureOut">
              <a:rPr lang="en-AU" smtClean="0"/>
              <a:t>9/03/2026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391987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DC9F53-73EB-450F-9FB2-8F14335CAD34}" type="datetimeFigureOut">
              <a:rPr lang="en-AU" smtClean="0"/>
              <a:t>9/03/2026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3273051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DC9F53-73EB-450F-9FB2-8F14335CAD34}" type="datetimeFigureOut">
              <a:rPr lang="en-AU" smtClean="0"/>
              <a:t>9/03/2026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161166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C9F53-73EB-450F-9FB2-8F14335CAD34}" type="datetimeFigureOut">
              <a:rPr lang="en-AU" smtClean="0"/>
              <a:t>9/03/2026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124638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DC9F53-73EB-450F-9FB2-8F14335CAD34}" type="datetimeFigureOut">
              <a:rPr lang="en-AU" smtClean="0"/>
              <a:t>9/03/2026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3976845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DC9F53-73EB-450F-9FB2-8F14335CAD34}" type="datetimeFigureOut">
              <a:rPr lang="en-AU" smtClean="0"/>
              <a:t>9/03/2026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15AF414-11A4-49BD-8749-40394F00C3DA}" type="slidenum">
              <a:rPr lang="en-AU" smtClean="0"/>
              <a:t>‹#›</a:t>
            </a:fld>
            <a:endParaRPr lang="en-AU"/>
          </a:p>
        </p:txBody>
      </p:sp>
    </p:spTree>
    <p:extLst>
      <p:ext uri="{BB962C8B-B14F-4D97-AF65-F5344CB8AC3E}">
        <p14:creationId xmlns:p14="http://schemas.microsoft.com/office/powerpoint/2010/main" val="1289627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C9F53-73EB-450F-9FB2-8F14335CAD34}" type="datetimeFigureOut">
              <a:rPr lang="en-AU" smtClean="0"/>
              <a:t>9/03/2026</a:t>
            </a:fld>
            <a:endParaRPr lang="en-AU"/>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AF414-11A4-49BD-8749-40394F00C3DA}" type="slidenum">
              <a:rPr lang="en-AU" smtClean="0"/>
              <a:t>‹#›</a:t>
            </a:fld>
            <a:endParaRPr lang="en-AU"/>
          </a:p>
        </p:txBody>
      </p:sp>
    </p:spTree>
    <p:extLst>
      <p:ext uri="{BB962C8B-B14F-4D97-AF65-F5344CB8AC3E}">
        <p14:creationId xmlns:p14="http://schemas.microsoft.com/office/powerpoint/2010/main" val="2498060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rhac@ktoosh.com.au" TargetMode="External"/><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1.png"/><Relationship Id="rId21" Type="http://schemas.openxmlformats.org/officeDocument/2006/relationships/image" Target="../media/image17.png"/><Relationship Id="rId7" Type="http://schemas.openxmlformats.org/officeDocument/2006/relationships/hyperlink" Target="https://ktoosh.com.au/" TargetMode="External"/><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image" Target="../media/image2.svg"/><Relationship Id="rId9" Type="http://schemas.openxmlformats.org/officeDocument/2006/relationships/image" Target="../media/image5.jpeg"/><Relationship Id="rId14" Type="http://schemas.openxmlformats.org/officeDocument/2006/relationships/image" Target="../media/image10.png"/><Relationship Id="rId22"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C7E68-EB98-EEEF-A285-5AFB2764E67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10C637-4996-EC48-12D3-9FC8B8B8C0DA}"/>
              </a:ext>
            </a:extLst>
          </p:cNvPr>
          <p:cNvGraphicFramePr>
            <a:graphicFrameLocks noGrp="1"/>
          </p:cNvGraphicFramePr>
          <p:nvPr>
            <p:extLst>
              <p:ext uri="{D42A27DB-BD31-4B8C-83A1-F6EECF244321}">
                <p14:modId xmlns:p14="http://schemas.microsoft.com/office/powerpoint/2010/main" val="2278211772"/>
              </p:ext>
            </p:extLst>
          </p:nvPr>
        </p:nvGraphicFramePr>
        <p:xfrm flipH="1">
          <a:off x="-16523" y="686202"/>
          <a:ext cx="7697933" cy="8325407"/>
        </p:xfrm>
        <a:graphic>
          <a:graphicData uri="http://schemas.openxmlformats.org/drawingml/2006/table">
            <a:tbl>
              <a:tblPr firstRow="1" bandRow="1">
                <a:tableStyleId>{5C22544A-7EE6-4342-B048-85BDC9FD1C3A}</a:tableStyleId>
              </a:tblPr>
              <a:tblGrid>
                <a:gridCol w="960608">
                  <a:extLst>
                    <a:ext uri="{9D8B030D-6E8A-4147-A177-3AD203B41FA5}">
                      <a16:colId xmlns:a16="http://schemas.microsoft.com/office/drawing/2014/main" val="1720117004"/>
                    </a:ext>
                  </a:extLst>
                </a:gridCol>
                <a:gridCol w="1401813">
                  <a:extLst>
                    <a:ext uri="{9D8B030D-6E8A-4147-A177-3AD203B41FA5}">
                      <a16:colId xmlns:a16="http://schemas.microsoft.com/office/drawing/2014/main" val="392186651"/>
                    </a:ext>
                  </a:extLst>
                </a:gridCol>
                <a:gridCol w="1384379">
                  <a:extLst>
                    <a:ext uri="{9D8B030D-6E8A-4147-A177-3AD203B41FA5}">
                      <a16:colId xmlns:a16="http://schemas.microsoft.com/office/drawing/2014/main" val="3524443670"/>
                    </a:ext>
                  </a:extLst>
                </a:gridCol>
                <a:gridCol w="1328807">
                  <a:extLst>
                    <a:ext uri="{9D8B030D-6E8A-4147-A177-3AD203B41FA5}">
                      <a16:colId xmlns:a16="http://schemas.microsoft.com/office/drawing/2014/main" val="1042481147"/>
                    </a:ext>
                  </a:extLst>
                </a:gridCol>
                <a:gridCol w="1307493">
                  <a:extLst>
                    <a:ext uri="{9D8B030D-6E8A-4147-A177-3AD203B41FA5}">
                      <a16:colId xmlns:a16="http://schemas.microsoft.com/office/drawing/2014/main" val="1853735526"/>
                    </a:ext>
                  </a:extLst>
                </a:gridCol>
                <a:gridCol w="1314833">
                  <a:extLst>
                    <a:ext uri="{9D8B030D-6E8A-4147-A177-3AD203B41FA5}">
                      <a16:colId xmlns:a16="http://schemas.microsoft.com/office/drawing/2014/main" val="3371305957"/>
                    </a:ext>
                  </a:extLst>
                </a:gridCol>
              </a:tblGrid>
              <a:tr h="390894">
                <a:tc>
                  <a:txBody>
                    <a:bodyPr/>
                    <a:lstStyle/>
                    <a:p>
                      <a:pPr algn="ctr"/>
                      <a:endParaRPr lang="en-US" sz="1500" dirty="0">
                        <a:solidFill>
                          <a:schemeClr val="tx1"/>
                        </a:solidFill>
                        <a:latin typeface="Klee Medium" panose="02020600000000000000" pitchFamily="18" charset="-128"/>
                        <a:ea typeface="Klee Medium" panose="02020600000000000000" pitchFamily="18" charset="-128"/>
                      </a:endParaRPr>
                    </a:p>
                  </a:txBody>
                  <a:tcPr marL="99060" marR="99060" marT="49530" marB="4953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100" dirty="0">
                          <a:latin typeface="Klee Medium" panose="02020600000000000000" pitchFamily="18" charset="-128"/>
                          <a:ea typeface="Klee Medium" panose="02020600000000000000" pitchFamily="18" charset="-128"/>
                        </a:rPr>
                        <a:t>MONDAY</a:t>
                      </a:r>
                    </a:p>
                  </a:txBody>
                  <a:tcPr marL="99060" marR="99060" marT="49530" marB="4953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dirty="0">
                          <a:latin typeface="Klee Medium" panose="02020600000000000000" pitchFamily="18" charset="-128"/>
                          <a:ea typeface="Klee Medium" panose="02020600000000000000" pitchFamily="18" charset="-128"/>
                        </a:rPr>
                        <a:t>TUESDAY</a:t>
                      </a:r>
                    </a:p>
                  </a:txBody>
                  <a:tcPr marL="99060" marR="99060" marT="49530" marB="4953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3A44"/>
                    </a:solidFill>
                  </a:tcPr>
                </a:tc>
                <a:tc>
                  <a:txBody>
                    <a:bodyPr/>
                    <a:lstStyle/>
                    <a:p>
                      <a:pPr algn="ctr"/>
                      <a:r>
                        <a:rPr lang="en-US" sz="1100">
                          <a:latin typeface="Klee Medium" panose="02020600000000000000" pitchFamily="18" charset="-128"/>
                          <a:ea typeface="Klee Medium" panose="02020600000000000000" pitchFamily="18" charset="-128"/>
                        </a:rPr>
                        <a:t>WEDNESDAY</a:t>
                      </a:r>
                    </a:p>
                  </a:txBody>
                  <a:tcPr marL="99060" marR="99060" marT="49530" marB="4953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100" dirty="0">
                          <a:latin typeface="Klee Medium" panose="02020600000000000000" pitchFamily="18" charset="-128"/>
                          <a:ea typeface="Klee Medium" panose="02020600000000000000" pitchFamily="18" charset="-128"/>
                        </a:rPr>
                        <a:t>THURSDAY</a:t>
                      </a:r>
                    </a:p>
                  </a:txBody>
                  <a:tcPr marL="99060" marR="99060" marT="49530" marB="4953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latin typeface="Klee Medium" panose="02020600000000000000" pitchFamily="18" charset="-128"/>
                          <a:ea typeface="Klee Medium" panose="02020600000000000000" pitchFamily="18" charset="-128"/>
                        </a:rPr>
                        <a:t>FRIDAY</a:t>
                      </a:r>
                    </a:p>
                  </a:txBody>
                  <a:tcPr marL="99060" marR="99060" marT="49530" marB="4953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1580659"/>
                  </a:ext>
                </a:extLst>
              </a:tr>
              <a:tr h="2850668">
                <a:tc>
                  <a:txBody>
                    <a:bodyPr/>
                    <a:lstStyle/>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r>
                        <a:rPr lang="en-US" sz="1200" b="1" dirty="0">
                          <a:latin typeface="Klee Medium" panose="02020600000000000000" pitchFamily="18" charset="-128"/>
                          <a:ea typeface="Klee Medium" panose="02020600000000000000" pitchFamily="18" charset="-128"/>
                        </a:rPr>
                        <a:t>WEEK 1</a:t>
                      </a:r>
                    </a:p>
                  </a:txBody>
                  <a:tcPr marL="99060" marR="99060" marT="49530" marB="49530">
                    <a:lnL w="12700" cmpd="sng">
                      <a:noFill/>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6th April </a:t>
                      </a: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600" b="1" u="none" kern="1200" dirty="0">
                        <a:solidFill>
                          <a:schemeClr val="accent1"/>
                        </a:solidFill>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u="sng" kern="1200" dirty="0">
                        <a:solidFill>
                          <a:schemeClr val="tx1"/>
                        </a:solidFill>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50"/>
                        </a:spcBef>
                        <a:spcAft>
                          <a:spcPts val="50"/>
                        </a:spcAft>
                        <a:buClrTx/>
                        <a:buSzTx/>
                        <a:buFontTx/>
                        <a:buNone/>
                        <a:tabLst/>
                        <a:defRPr/>
                      </a:pPr>
                      <a:r>
                        <a:rPr lang="en-US" sz="2400" b="1" u="none" kern="1200" dirty="0">
                          <a:solidFill>
                            <a:schemeClr val="tx1"/>
                          </a:solidFill>
                          <a:latin typeface="+mn-lt"/>
                          <a:ea typeface="Klee Medium" panose="02020600000000000000" pitchFamily="18" charset="-128"/>
                          <a:cs typeface="+mn-cs"/>
                        </a:rPr>
                        <a:t>PUBLIC </a:t>
                      </a:r>
                    </a:p>
                    <a:p>
                      <a:pPr marL="0" marR="0" lvl="0" indent="0" algn="ctr" defTabSz="914400" rtl="0" eaLnBrk="1" fontAlgn="auto" latinLnBrk="0" hangingPunct="1">
                        <a:lnSpc>
                          <a:spcPct val="100000"/>
                        </a:lnSpc>
                        <a:spcBef>
                          <a:spcPts val="50"/>
                        </a:spcBef>
                        <a:spcAft>
                          <a:spcPts val="50"/>
                        </a:spcAft>
                        <a:buClrTx/>
                        <a:buSzTx/>
                        <a:buFontTx/>
                        <a:buNone/>
                        <a:tabLst/>
                        <a:defRPr/>
                      </a:pPr>
                      <a:r>
                        <a:rPr lang="en-US" sz="2400" b="1" u="none" kern="1200" dirty="0">
                          <a:solidFill>
                            <a:schemeClr val="tx1"/>
                          </a:solidFill>
                          <a:latin typeface="+mn-lt"/>
                          <a:ea typeface="Klee Medium" panose="02020600000000000000" pitchFamily="18" charset="-128"/>
                          <a:cs typeface="+mn-cs"/>
                        </a:rPr>
                        <a:t>HOLIDAY</a:t>
                      </a: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2400" b="1" u="none" kern="1200" dirty="0">
                        <a:solidFill>
                          <a:schemeClr val="tx1"/>
                        </a:solidFill>
                        <a:latin typeface="+mn-lt"/>
                        <a:ea typeface="Klee Medium" panose="02020600000000000000" pitchFamily="18" charset="-128"/>
                        <a:cs typeface="+mn-cs"/>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7th April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chemeClr val="accent2"/>
                        </a:solidFill>
                        <a:effectLst/>
                        <a:uLnTx/>
                        <a:uFillTx/>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2"/>
                          </a:solidFill>
                          <a:effectLst/>
                          <a:uLnTx/>
                          <a:uFillTx/>
                          <a:latin typeface="+mn-lt"/>
                          <a:ea typeface="Calibri" panose="020F0502020204030204" pitchFamily="34" charset="0"/>
                          <a:cs typeface="Calibri" panose="020F0502020204030204" pitchFamily="34" charset="0"/>
                        </a:rPr>
                        <a:t>LET'S PLAY DETECTIVE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The mystery awaits! Time to sleuth your way through the day. Today will be all about curiosity, observation , and the thrill of uncovering hidden truths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none" kern="1200" dirty="0">
                        <a:solidFill>
                          <a:schemeClr val="dk1"/>
                        </a:solidFill>
                        <a:effectLst/>
                        <a:latin typeface="+mn-lt"/>
                        <a:ea typeface="+mn-ea"/>
                        <a:cs typeface="+mn-cs"/>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          8th April      </a:t>
                      </a:r>
                      <a:r>
                        <a:rPr kumimoji="0" lang="en-US" sz="1000" b="1" i="0" u="none" strike="noStrike" kern="1200" cap="none" spc="0" normalizeH="0" baseline="0" noProof="0" dirty="0">
                          <a:ln>
                            <a:noFill/>
                          </a:ln>
                          <a:solidFill>
                            <a:srgbClr val="FF0000"/>
                          </a:solidFill>
                          <a:effectLst/>
                          <a:uLnTx/>
                          <a:uFillTx/>
                          <a:latin typeface="+mn-lt"/>
                          <a:ea typeface="Klee Medium" panose="02020600000000000000" pitchFamily="18" charset="-128"/>
                          <a:cs typeface="+mn-cs"/>
                        </a:rPr>
                        <a:t>L4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00000"/>
                          </a:solidFill>
                          <a:effectLst/>
                          <a:uLnTx/>
                          <a:uFillTx/>
                          <a:latin typeface="+mn-lt"/>
                          <a:ea typeface="Klee Medium" panose="02020600000000000000" pitchFamily="18" charset="-128"/>
                          <a:cs typeface="+mn-cs"/>
                        </a:rPr>
                        <a:t>     FARMYARD FRENZY </a:t>
                      </a:r>
                      <a:r>
                        <a:rPr kumimoji="0" lang="en-US" sz="1000" b="1"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Join us for hands on activities, creative crafts and plenty of farmyard laughs. We will explore life on the farm, learn about our furry and feathered friends, and enjoy a day packed with country style adventures.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sng" kern="1200" dirty="0">
                        <a:solidFill>
                          <a:schemeClr val="dk1"/>
                        </a:solidFill>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sng" kern="1200" dirty="0">
                        <a:solidFill>
                          <a:schemeClr val="dk1"/>
                        </a:solidFill>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sng" kern="1200" dirty="0">
                          <a:solidFill>
                            <a:schemeClr val="dk1"/>
                          </a:solidFill>
                          <a:latin typeface="+mn-lt"/>
                          <a:ea typeface="Klee Medium" panose="02020600000000000000" pitchFamily="18" charset="-128"/>
                          <a:cs typeface="+mn-cs"/>
                        </a:rPr>
                        <a:t>WORKSHOP STARTS 10:00AM </a:t>
                      </a: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           9th April     </a:t>
                      </a:r>
                      <a:r>
                        <a:rPr kumimoji="0" lang="en-US" sz="1000" b="1" i="0" u="none" strike="noStrike" kern="1200" cap="none" spc="0" normalizeH="0" baseline="0" noProof="0" dirty="0">
                          <a:ln>
                            <a:noFill/>
                          </a:ln>
                          <a:solidFill>
                            <a:srgbClr val="FF0000"/>
                          </a:solidFill>
                          <a:effectLst/>
                          <a:uLnTx/>
                          <a:uFillTx/>
                          <a:latin typeface="+mn-lt"/>
                          <a:ea typeface="Klee Medium" panose="02020600000000000000" pitchFamily="18" charset="-128"/>
                          <a:cs typeface="+mn-cs"/>
                        </a:rPr>
                        <a:t>L3</a:t>
                      </a:r>
                      <a:endParaRPr lang="en-AU" sz="1100" dirty="0">
                        <a:solidFill>
                          <a:srgbClr val="FF0000"/>
                        </a:solidFill>
                        <a:effectLst/>
                        <a:latin typeface="Times New Roman" panose="02020603050405020304" pitchFamily="18" charset="0"/>
                        <a:ea typeface="Times New Roman" panose="02020603050405020304" pitchFamily="18" charset="0"/>
                      </a:endParaRPr>
                    </a:p>
                    <a:p>
                      <a:pPr algn="ctr">
                        <a:buNone/>
                      </a:pPr>
                      <a:r>
                        <a:rPr lang="en-US" sz="800" b="1" kern="1200" dirty="0">
                          <a:solidFill>
                            <a:srgbClr val="002060"/>
                          </a:solidFill>
                          <a:effectLst/>
                          <a:latin typeface="Calibri" panose="020F0502020204030204" pitchFamily="34" charset="0"/>
                          <a:ea typeface="Klee Medium" panose="02020600000000000000"/>
                          <a:cs typeface="Times New Roman" panose="02020603050405020304" pitchFamily="18" charset="0"/>
                        </a:rPr>
                        <a:t>JEDI DODGEBALL </a:t>
                      </a:r>
                      <a:endParaRPr lang="en-AU" sz="1100" dirty="0">
                        <a:effectLst/>
                        <a:latin typeface="Times New Roman" panose="02020603050405020304" pitchFamily="18" charset="0"/>
                        <a:ea typeface="Times New Roman" panose="02020603050405020304" pitchFamily="18" charset="0"/>
                      </a:endParaRPr>
                    </a:p>
                    <a:p>
                      <a:pPr algn="ctr">
                        <a:buNone/>
                      </a:pPr>
                      <a:r>
                        <a:rPr lang="en-US" sz="800" kern="1200" dirty="0">
                          <a:solidFill>
                            <a:srgbClr val="000000"/>
                          </a:solidFill>
                          <a:effectLst/>
                          <a:latin typeface="Calibri" panose="020F0502020204030204" pitchFamily="34" charset="0"/>
                          <a:ea typeface="Klee Medium" panose="02020600000000000000"/>
                          <a:cs typeface="Arial" panose="020B0604020202020204" pitchFamily="34" charset="0"/>
                        </a:rPr>
                        <a:t>Get ready to be put into two teams and throw soft “bowling balls“ at each other as an attempt to dodge the balls out maneuver their opposition </a:t>
                      </a:r>
                      <a:endParaRPr lang="en-AU" sz="1100" dirty="0">
                        <a:effectLst/>
                        <a:latin typeface="Times New Roman" panose="02020603050405020304" pitchFamily="18" charset="0"/>
                        <a:ea typeface="Times New Roman" panose="02020603050405020304" pitchFamily="18" charset="0"/>
                      </a:endParaRPr>
                    </a:p>
                    <a:p>
                      <a:pPr>
                        <a:lnSpc>
                          <a:spcPct val="107000"/>
                        </a:lnSpc>
                        <a:spcAft>
                          <a:spcPts val="800"/>
                        </a:spcAft>
                        <a:buNone/>
                      </a:pPr>
                      <a:r>
                        <a:rPr lang="en-AU" sz="105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sng"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sng" kern="1200" dirty="0">
                          <a:solidFill>
                            <a:schemeClr val="tx1"/>
                          </a:solidFill>
                          <a:effectLst/>
                          <a:latin typeface="+mn-lt"/>
                          <a:ea typeface="Calibri" panose="020F0502020204030204" pitchFamily="34" charset="0"/>
                          <a:cs typeface="Calibri" panose="020F0502020204030204" pitchFamily="34" charset="0"/>
                        </a:rPr>
                        <a:t>WORKSHOP STARTS 10:00AM </a:t>
                      </a: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         10th April</a:t>
                      </a:r>
                      <a:r>
                        <a:rPr lang="en-US" sz="1000" b="1" i="0" kern="1200" dirty="0">
                          <a:solidFill>
                            <a:srgbClr val="FF0000"/>
                          </a:solidFill>
                          <a:effectLst/>
                          <a:latin typeface="+mn-lt"/>
                          <a:ea typeface="+mn-ea"/>
                          <a:cs typeface="+mn-cs"/>
                        </a:rPr>
                        <a:t>      L1</a:t>
                      </a:r>
                      <a:endParaRPr lang="en-US" sz="1000" b="1" u="sng" kern="1200" dirty="0">
                        <a:solidFill>
                          <a:srgbClr val="FF0000"/>
                        </a:solidFill>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solidFill>
                          <a:effectLst/>
                          <a:uLnTx/>
                          <a:uFillTx/>
                          <a:latin typeface="+mn-lt"/>
                          <a:ea typeface="Klee Medium" panose="02020600000000000000" pitchFamily="18" charset="-128"/>
                          <a:cs typeface="+mn-cs"/>
                        </a:rPr>
                        <a:t>UNDER THE SEA</a:t>
                      </a:r>
                      <a:endParaRPr kumimoji="0" lang="en-US" sz="1000" b="1" i="0" u="none" strike="noStrike" kern="1200" cap="none" spc="0" normalizeH="0" baseline="0" noProof="0" dirty="0">
                        <a:ln>
                          <a:noFill/>
                        </a:ln>
                        <a:solidFill>
                          <a:srgbClr val="4472C4"/>
                        </a:solidFill>
                        <a:effectLst/>
                        <a:uLnTx/>
                        <a:uFillTx/>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Splash into an underwater world where every fin, bubble and seashell has a story! Children will get to bring home their own ocean themed  activities and create their mood octopus. Its going to be fin-credible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1" u="sng" kern="1200" dirty="0">
                        <a:solidFill>
                          <a:schemeClr val="tx1"/>
                        </a:solidFill>
                        <a:latin typeface="+mn-lt"/>
                        <a:ea typeface="Klee Medium" panose="02020600000000000000" pitchFamily="18" charset="-128"/>
                        <a:cs typeface="+mn-cs"/>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4897786"/>
                  </a:ext>
                </a:extLst>
              </a:tr>
              <a:tr h="3086100">
                <a:tc>
                  <a:txBody>
                    <a:bodyPr/>
                    <a:lstStyle/>
                    <a:p>
                      <a:pPr algn="ctr"/>
                      <a:endParaRPr lang="en-US" sz="1200" b="1">
                        <a:latin typeface="Klee Medium" panose="02020600000000000000" pitchFamily="18" charset="-128"/>
                        <a:ea typeface="Klee Medium" panose="02020600000000000000" pitchFamily="18" charset="-128"/>
                      </a:endParaRPr>
                    </a:p>
                    <a:p>
                      <a:pPr algn="ctr"/>
                      <a:endParaRPr lang="en-US" sz="1200" b="1">
                        <a:latin typeface="Klee Medium" panose="02020600000000000000" pitchFamily="18" charset="-128"/>
                        <a:ea typeface="Klee Medium" panose="02020600000000000000" pitchFamily="18" charset="-128"/>
                      </a:endParaRPr>
                    </a:p>
                    <a:p>
                      <a:pPr algn="ctr"/>
                      <a:endParaRPr lang="en-US" sz="1200" b="1">
                        <a:latin typeface="Klee Medium" panose="02020600000000000000" pitchFamily="18" charset="-128"/>
                        <a:ea typeface="Klee Medium" panose="02020600000000000000" pitchFamily="18" charset="-128"/>
                      </a:endParaRPr>
                    </a:p>
                    <a:p>
                      <a:pPr algn="ctr"/>
                      <a:endParaRPr lang="en-US" sz="1200" b="1">
                        <a:latin typeface="Klee Medium" panose="02020600000000000000" pitchFamily="18" charset="-128"/>
                        <a:ea typeface="Klee Medium" panose="02020600000000000000" pitchFamily="18" charset="-128"/>
                      </a:endParaRPr>
                    </a:p>
                    <a:p>
                      <a:pPr algn="ctr"/>
                      <a:r>
                        <a:rPr lang="en-US" sz="1200" b="1">
                          <a:latin typeface="Klee Medium" panose="02020600000000000000" pitchFamily="18" charset="-128"/>
                          <a:ea typeface="Klee Medium" panose="02020600000000000000" pitchFamily="18" charset="-128"/>
                        </a:rPr>
                        <a:t>WEEK 2</a:t>
                      </a:r>
                    </a:p>
                  </a:txBody>
                  <a:tcPr marL="99060" marR="99060" marT="49530" marB="49530">
                    <a:lnL w="12700" cmpd="sng">
                      <a:noFill/>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dirty="0">
                          <a:solidFill>
                            <a:schemeClr val="tx1"/>
                          </a:solidFill>
                          <a:latin typeface="+mn-lt"/>
                          <a:ea typeface="Klee Medium" panose="02020600000000000000" pitchFamily="18" charset="-128"/>
                          <a:cs typeface="Arial BOLD" panose="020B0704020202020204" pitchFamily="34" charset="0"/>
                        </a:rPr>
                        <a:t>13</a:t>
                      </a:r>
                      <a:r>
                        <a:rPr lang="en-US" sz="1000" b="1" u="none" baseline="30000" dirty="0">
                          <a:solidFill>
                            <a:schemeClr val="tx1"/>
                          </a:solidFill>
                          <a:latin typeface="+mn-lt"/>
                          <a:ea typeface="Klee Medium" panose="02020600000000000000" pitchFamily="18" charset="-128"/>
                          <a:cs typeface="Arial BOLD" panose="020B0704020202020204" pitchFamily="34" charset="0"/>
                        </a:rPr>
                        <a:t>TH</a:t>
                      </a:r>
                      <a:r>
                        <a:rPr lang="en-US" sz="1000" b="1" u="none" dirty="0">
                          <a:solidFill>
                            <a:schemeClr val="tx1"/>
                          </a:solidFill>
                          <a:latin typeface="+mn-lt"/>
                          <a:ea typeface="Klee Medium" panose="02020600000000000000" pitchFamily="18" charset="-128"/>
                          <a:cs typeface="Arial BOLD" panose="020B0704020202020204" pitchFamily="34" charset="0"/>
                        </a:rPr>
                        <a:t> April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u="none" dirty="0">
                        <a:solidFill>
                          <a:srgbClr val="FF00FF"/>
                        </a:solidFill>
                        <a:latin typeface="+mn-lt"/>
                        <a:ea typeface="Klee Medium" panose="02020600000000000000" pitchFamily="18" charset="-128"/>
                        <a:cs typeface="Arial BOLD" panose="020B07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dirty="0">
                          <a:solidFill>
                            <a:srgbClr val="FF00FF"/>
                          </a:solidFill>
                          <a:latin typeface="+mn-lt"/>
                          <a:ea typeface="Klee Medium" panose="02020600000000000000" pitchFamily="18" charset="-128"/>
                          <a:cs typeface="Arial BOLD" panose="020B0704020202020204" pitchFamily="34" charset="0"/>
                        </a:rPr>
                        <a:t>SENSORY WONDERLAND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800" dirty="0">
                        <a:effectLst/>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effectLst/>
                          <a:latin typeface="Arial" panose="020B0604020202020204" pitchFamily="34" charset="0"/>
                          <a:ea typeface="Calibri" panose="020F0502020204030204" pitchFamily="34" charset="0"/>
                        </a:rPr>
                        <a:t>Welcome to sensory wonderland! Every sight, sound , smell, taste and touch is amplified, turning ordinary moments into extraordinary experiences </a:t>
                      </a:r>
                      <a:endParaRPr lang="en-US" sz="800" b="1" u="none" dirty="0">
                        <a:solidFill>
                          <a:schemeClr val="tx1"/>
                        </a:solidFill>
                        <a:latin typeface="Arial BOLD" panose="020B0704020202020204" pitchFamily="34" charset="0"/>
                        <a:ea typeface="Klee Medium" panose="02020600000000000000" pitchFamily="18" charset="-128"/>
                        <a:cs typeface="Arial BOLD" panose="020B07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sng" dirty="0">
                        <a:solidFill>
                          <a:schemeClr val="tx1"/>
                        </a:solidFill>
                        <a:latin typeface="+mn-lt"/>
                        <a:ea typeface="Klee Medium" panose="02020600000000000000" pitchFamily="18" charset="-128"/>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mn-lt"/>
                          <a:ea typeface="Klee Medium" panose="02020600000000000000" pitchFamily="18" charset="-128"/>
                        </a:rPr>
                        <a:t>          14</a:t>
                      </a:r>
                      <a:r>
                        <a:rPr lang="en-US" sz="1000" b="1" baseline="30000" dirty="0">
                          <a:solidFill>
                            <a:schemeClr val="tx1"/>
                          </a:solidFill>
                          <a:latin typeface="+mn-lt"/>
                          <a:ea typeface="Klee Medium" panose="02020600000000000000" pitchFamily="18" charset="-128"/>
                        </a:rPr>
                        <a:t>TH</a:t>
                      </a:r>
                      <a:r>
                        <a:rPr lang="en-US" sz="1000" b="1" dirty="0">
                          <a:solidFill>
                            <a:schemeClr val="tx1"/>
                          </a:solidFill>
                          <a:latin typeface="+mn-lt"/>
                          <a:ea typeface="Klee Medium" panose="02020600000000000000" pitchFamily="18" charset="-128"/>
                        </a:rPr>
                        <a:t> April      </a:t>
                      </a:r>
                      <a:r>
                        <a:rPr lang="en-US" sz="1000" b="1" dirty="0">
                          <a:solidFill>
                            <a:srgbClr val="FF0000"/>
                          </a:solidFill>
                          <a:latin typeface="+mn-lt"/>
                          <a:ea typeface="Klee Medium" panose="02020600000000000000" pitchFamily="18" charset="-128"/>
                        </a:rPr>
                        <a:t>L1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700" dirty="0">
                        <a:solidFill>
                          <a:schemeClr val="accent4"/>
                        </a:solidFill>
                        <a:effectLst/>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solidFill>
                            <a:schemeClr val="accent4"/>
                          </a:solidFill>
                          <a:effectLst/>
                          <a:latin typeface="Arial" panose="020B0604020202020204" pitchFamily="34" charset="0"/>
                          <a:ea typeface="Calibri" panose="020F0502020204030204" pitchFamily="34" charset="0"/>
                        </a:rPr>
                        <a:t>BUILDERS DAY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700" dirty="0">
                        <a:effectLst/>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dirty="0">
                          <a:effectLst/>
                          <a:latin typeface="Arial" panose="020B0604020202020204" pitchFamily="34" charset="0"/>
                          <a:ea typeface="Calibri" panose="020F0502020204030204" pitchFamily="34" charset="0"/>
                        </a:rPr>
                        <a:t>Grab your blocks , spark your imagination and build big dreams. Today is a day for dreaming big where imagination meets action and ideas turn into creations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rgbClr val="FF0000"/>
                        </a:solidFill>
                        <a:latin typeface="+mn-lt"/>
                        <a:ea typeface="Klee Medium" panose="02020600000000000000" pitchFamily="18" charset="-128"/>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Klee Medium" panose="02020600000000000000" pitchFamily="18" charset="-128"/>
                          <a:cs typeface="+mn-cs"/>
                        </a:rPr>
                        <a:t>          15</a:t>
                      </a:r>
                      <a:r>
                        <a:rPr lang="en-US" sz="1000" b="1" kern="1200" baseline="30000" dirty="0">
                          <a:solidFill>
                            <a:schemeClr val="tx1"/>
                          </a:solidFill>
                          <a:effectLst/>
                          <a:latin typeface="+mn-lt"/>
                          <a:ea typeface="Klee Medium" panose="02020600000000000000" pitchFamily="18" charset="-128"/>
                          <a:cs typeface="+mn-cs"/>
                        </a:rPr>
                        <a:t>th</a:t>
                      </a:r>
                      <a:r>
                        <a:rPr lang="en-US" sz="1000" b="1" kern="1200" dirty="0">
                          <a:solidFill>
                            <a:schemeClr val="tx1"/>
                          </a:solidFill>
                          <a:effectLst/>
                          <a:latin typeface="+mn-lt"/>
                          <a:ea typeface="Klee Medium" panose="02020600000000000000" pitchFamily="18" charset="-128"/>
                          <a:cs typeface="+mn-cs"/>
                        </a:rPr>
                        <a:t> April    </a:t>
                      </a:r>
                      <a:r>
                        <a:rPr lang="en-US" sz="1000" b="1" kern="1200" dirty="0">
                          <a:solidFill>
                            <a:srgbClr val="FF0000"/>
                          </a:solidFill>
                          <a:effectLst/>
                          <a:latin typeface="+mn-lt"/>
                          <a:ea typeface="Klee Medium" panose="02020600000000000000" pitchFamily="18" charset="-128"/>
                          <a:cs typeface="+mn-cs"/>
                        </a:rPr>
                        <a:t>L4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kern="1200" dirty="0">
                        <a:solidFill>
                          <a:schemeClr val="tx1"/>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rgbClr val="E5723F"/>
                          </a:solidFill>
                          <a:effectLst/>
                          <a:latin typeface="+mn-lt"/>
                          <a:ea typeface="Klee Medium" panose="02020600000000000000" pitchFamily="18" charset="-128"/>
                          <a:cs typeface="+mn-cs"/>
                        </a:rPr>
                        <a:t>SILENT DISO DAY</a:t>
                      </a:r>
                      <a:endParaRPr lang="en-AU" sz="1000" b="1" dirty="0">
                        <a:solidFill>
                          <a:srgbClr val="E5723F"/>
                        </a:solidFill>
                        <a:effectLst/>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700" dirty="0">
                        <a:effectLst/>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effectLst/>
                          <a:latin typeface="Arial" panose="020B0604020202020204" pitchFamily="34" charset="0"/>
                          <a:ea typeface="Calibri" panose="020F0502020204030204" pitchFamily="34" charset="0"/>
                        </a:rPr>
                        <a:t>Get ready to dance like nobody is listening... because they won’t be! Through music , movement and creative expression children will be encouraged to explore their individuality!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kern="1200" dirty="0">
                        <a:solidFill>
                          <a:srgbClr val="FDC60B"/>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kern="1200" dirty="0">
                        <a:solidFill>
                          <a:srgbClr val="FDC60B"/>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kern="1200" dirty="0">
                        <a:solidFill>
                          <a:srgbClr val="FDC60B"/>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kern="1200" dirty="0">
                        <a:solidFill>
                          <a:srgbClr val="FDC60B"/>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kern="1200" dirty="0">
                        <a:solidFill>
                          <a:srgbClr val="FDC60B"/>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kern="1200" dirty="0">
                        <a:solidFill>
                          <a:srgbClr val="FDC60B"/>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kern="1200" dirty="0">
                        <a:solidFill>
                          <a:srgbClr val="FDC60B"/>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kern="1200" dirty="0">
                        <a:solidFill>
                          <a:srgbClr val="FDC60B"/>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kern="1200" dirty="0">
                        <a:solidFill>
                          <a:srgbClr val="FDC60B"/>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u="sng" kern="1200" dirty="0">
                          <a:solidFill>
                            <a:schemeClr val="tx1"/>
                          </a:solidFill>
                          <a:effectLst/>
                          <a:latin typeface="+mn-lt"/>
                          <a:ea typeface="Klee Medium" panose="02020600000000000000" pitchFamily="18" charset="-128"/>
                          <a:cs typeface="+mn-cs"/>
                        </a:rPr>
                        <a:t>WORKSHOPS STARTS 10:00AM  </a:t>
                      </a: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50"/>
                        </a:spcBef>
                        <a:spcAft>
                          <a:spcPts val="50"/>
                        </a:spcAft>
                        <a:buClrTx/>
                        <a:buSzTx/>
                        <a:buFontTx/>
                        <a:buNone/>
                        <a:tabLst/>
                        <a:defRPr/>
                      </a:pPr>
                      <a:r>
                        <a:rPr lang="en-AU" sz="1000" b="1" dirty="0">
                          <a:effectLst/>
                          <a:latin typeface="+mn-lt"/>
                          <a:ea typeface="Calibri" panose="020F0502020204030204" pitchFamily="34" charset="0"/>
                        </a:rPr>
                        <a:t>           16</a:t>
                      </a:r>
                      <a:r>
                        <a:rPr lang="en-AU" sz="1000" b="1" baseline="30000" dirty="0">
                          <a:effectLst/>
                          <a:latin typeface="+mn-lt"/>
                          <a:ea typeface="Calibri" panose="020F0502020204030204" pitchFamily="34" charset="0"/>
                        </a:rPr>
                        <a:t>th</a:t>
                      </a:r>
                      <a:r>
                        <a:rPr lang="en-AU" sz="1000" b="1" dirty="0">
                          <a:effectLst/>
                          <a:latin typeface="+mn-lt"/>
                          <a:ea typeface="Calibri" panose="020F0502020204030204" pitchFamily="34" charset="0"/>
                        </a:rPr>
                        <a:t> April     </a:t>
                      </a:r>
                      <a:r>
                        <a:rPr lang="en-AU" sz="1000" b="1" dirty="0">
                          <a:solidFill>
                            <a:srgbClr val="FF0000"/>
                          </a:solidFill>
                          <a:effectLst/>
                          <a:latin typeface="+mn-lt"/>
                          <a:ea typeface="Calibri" panose="020F0502020204030204" pitchFamily="34" charset="0"/>
                        </a:rPr>
                        <a:t>L4</a:t>
                      </a: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AU" sz="700" dirty="0">
                        <a:solidFill>
                          <a:srgbClr val="CC3300"/>
                        </a:solidFill>
                        <a:effectLst/>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50"/>
                        </a:spcBef>
                        <a:spcAft>
                          <a:spcPts val="50"/>
                        </a:spcAft>
                        <a:buClrTx/>
                        <a:buSzTx/>
                        <a:buFontTx/>
                        <a:buNone/>
                        <a:tabLst/>
                        <a:defRPr/>
                      </a:pPr>
                      <a:r>
                        <a:rPr lang="en-AU" sz="900" b="1" dirty="0">
                          <a:solidFill>
                            <a:srgbClr val="7030A0"/>
                          </a:solidFill>
                          <a:effectLst/>
                          <a:latin typeface="Arial" panose="020B0604020202020204" pitchFamily="34" charset="0"/>
                          <a:ea typeface="Calibri" panose="020F0502020204030204" pitchFamily="34" charset="0"/>
                        </a:rPr>
                        <a:t>MAGIC SHOW DAY </a:t>
                      </a: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AU" sz="800" dirty="0">
                        <a:effectLst/>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50"/>
                        </a:spcBef>
                        <a:spcAft>
                          <a:spcPts val="50"/>
                        </a:spcAft>
                        <a:buClrTx/>
                        <a:buSzTx/>
                        <a:buFontTx/>
                        <a:buNone/>
                        <a:tabLst/>
                        <a:defRPr/>
                      </a:pPr>
                      <a:r>
                        <a:rPr lang="en-AU" sz="800" dirty="0">
                          <a:effectLst/>
                          <a:latin typeface="Arial" panose="020B0604020202020204" pitchFamily="34" charset="0"/>
                          <a:ea typeface="Calibri" panose="020F0502020204030204" pitchFamily="34" charset="0"/>
                        </a:rPr>
                        <a:t>Prepare to be amazed! Our Magic Show day is bringing the WOW factor! Children will experience an exciting live magic show with a variety of magical activities throughout the day. </a:t>
                      </a: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u="sng" kern="1200" dirty="0">
                        <a:solidFill>
                          <a:schemeClr val="accent6">
                            <a:lumMod val="75000"/>
                          </a:schemeClr>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u="sng" kern="1200" dirty="0">
                        <a:solidFill>
                          <a:schemeClr val="accent6">
                            <a:lumMod val="75000"/>
                          </a:schemeClr>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u="sng" kern="1200" dirty="0">
                        <a:solidFill>
                          <a:schemeClr val="accent6">
                            <a:lumMod val="75000"/>
                          </a:schemeClr>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u="sng" kern="1200" dirty="0">
                        <a:solidFill>
                          <a:schemeClr val="accent6">
                            <a:lumMod val="75000"/>
                          </a:schemeClr>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u="sng" kern="1200" dirty="0">
                        <a:solidFill>
                          <a:schemeClr val="accent6">
                            <a:lumMod val="75000"/>
                          </a:schemeClr>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u="sng" kern="1200" dirty="0">
                        <a:solidFill>
                          <a:schemeClr val="tx1"/>
                        </a:solidFill>
                        <a:effectLst/>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50"/>
                        </a:spcBef>
                        <a:spcAft>
                          <a:spcPts val="50"/>
                        </a:spcAft>
                        <a:buClrTx/>
                        <a:buSzTx/>
                        <a:buFontTx/>
                        <a:buNone/>
                        <a:tabLst/>
                        <a:defRPr/>
                      </a:pPr>
                      <a:r>
                        <a:rPr lang="en-US" sz="700" b="1" u="sng" kern="1200" dirty="0">
                          <a:solidFill>
                            <a:schemeClr val="tx1"/>
                          </a:solidFill>
                          <a:effectLst/>
                          <a:latin typeface="+mn-lt"/>
                          <a:ea typeface="Klee Medium" panose="02020600000000000000" pitchFamily="18" charset="-128"/>
                          <a:cs typeface="+mn-cs"/>
                        </a:rPr>
                        <a:t>WORKSHOP STARTS 10:00 AM </a:t>
                      </a: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600" b="1" kern="1200" dirty="0">
                        <a:solidFill>
                          <a:schemeClr val="accent6">
                            <a:lumMod val="75000"/>
                          </a:schemeClr>
                        </a:solidFill>
                        <a:effectLst/>
                        <a:latin typeface="+mn-lt"/>
                        <a:ea typeface="Klee Medium" panose="02020600000000000000" pitchFamily="18" charset="-128"/>
                        <a:cs typeface="+mn-cs"/>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HGMinchoE" panose="020B0400000000000000" pitchFamily="49" charset="-128"/>
                          <a:cs typeface="+mn-cs"/>
                        </a:rPr>
                        <a:t>17th April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92D050"/>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ADEF"/>
                          </a:solidFill>
                          <a:effectLst/>
                          <a:uLnTx/>
                          <a:uFillTx/>
                          <a:latin typeface="Arial" panose="020B0604020202020204" pitchFamily="34" charset="0"/>
                          <a:ea typeface="Calibri" panose="020F0502020204030204" pitchFamily="34" charset="0"/>
                          <a:cs typeface="+mn-cs"/>
                        </a:rPr>
                        <a:t>FOOD AND CULTURE DAY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Spice up your day and explore the world! Today is going to be a flavourful adventure where every bite tells a story and every tradition comes to life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b="0" dirty="0">
                        <a:solidFill>
                          <a:schemeClr val="tx1"/>
                        </a:solidFill>
                        <a:latin typeface="+mn-lt"/>
                        <a:ea typeface="HGMinchoE" panose="020B0400000000000000" pitchFamily="49" charset="-128"/>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961439"/>
                  </a:ext>
                </a:extLst>
              </a:tr>
              <a:tr h="19977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latin typeface="Klee Medium" panose="02020600000000000000" pitchFamily="18" charset="-128"/>
                        <a:ea typeface="Klee Medium" panose="020206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latin typeface="Klee Medium" panose="02020600000000000000" pitchFamily="18" charset="-128"/>
                        <a:ea typeface="Klee Medium" panose="020206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latin typeface="Klee Medium" panose="02020600000000000000" pitchFamily="18" charset="-128"/>
                        <a:ea typeface="Klee Medium" panose="020206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txBody>
                  <a:tcPr marL="99060" marR="99060" marT="49530" marB="49530">
                    <a:lnL w="12700" cmpd="sng">
                      <a:noFill/>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kern="1200" dirty="0">
                        <a:solidFill>
                          <a:srgbClr val="0070C0"/>
                        </a:solidFill>
                        <a:effectLst/>
                        <a:latin typeface="+mn-lt"/>
                        <a:ea typeface="Klee Medium" panose="02020600000000000000" pitchFamily="18" charset="-128"/>
                        <a:cs typeface="+mn-cs"/>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1" dirty="0">
                        <a:solidFill>
                          <a:srgbClr val="FF0000"/>
                        </a:solidFill>
                        <a:latin typeface="+mn-lt"/>
                        <a:ea typeface="Klee Medium" panose="02020600000000000000" pitchFamily="18" charset="-128"/>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50"/>
                        </a:spcBef>
                        <a:spcAft>
                          <a:spcPts val="50"/>
                        </a:spcAft>
                        <a:buClrTx/>
                        <a:buSzTx/>
                        <a:buFontTx/>
                        <a:buNone/>
                        <a:tabLst/>
                        <a:defRPr/>
                      </a:pPr>
                      <a:r>
                        <a:rPr lang="en-US" sz="800" b="1" dirty="0">
                          <a:latin typeface="+mn-lt"/>
                          <a:ea typeface="Klee Medium" panose="02020600000000000000" pitchFamily="18" charset="-128"/>
                        </a:rPr>
                        <a:t> </a:t>
                      </a: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800" b="0" dirty="0">
                        <a:latin typeface="+mn-lt"/>
                        <a:ea typeface="Klee Medium" panose="02020600000000000000" pitchFamily="18" charset="-128"/>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800" b="0" dirty="0">
                        <a:latin typeface="+mn-lt"/>
                        <a:ea typeface="Klee Medium" panose="02020600000000000000" pitchFamily="18" charset="-128"/>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800" b="0" dirty="0">
                        <a:latin typeface="+mn-lt"/>
                        <a:ea typeface="Klee Medium" panose="02020600000000000000" pitchFamily="18" charset="-128"/>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800" b="0" dirty="0">
                        <a:latin typeface="+mn-lt"/>
                        <a:ea typeface="Klee Medium" panose="02020600000000000000" pitchFamily="18" charset="-128"/>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800" b="0" dirty="0">
                        <a:latin typeface="+mn-lt"/>
                        <a:ea typeface="Klee Medium" panose="02020600000000000000" pitchFamily="18" charset="-128"/>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800" b="0" dirty="0">
                        <a:latin typeface="+mn-lt"/>
                        <a:ea typeface="Klee Medium" panose="02020600000000000000" pitchFamily="18" charset="-128"/>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800" b="0" dirty="0">
                        <a:latin typeface="+mn-lt"/>
                        <a:ea typeface="Klee Medium" panose="02020600000000000000" pitchFamily="18" charset="-128"/>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dirty="0">
                        <a:latin typeface="+mn-lt"/>
                        <a:ea typeface="Klee Medium" panose="02020600000000000000" pitchFamily="18" charset="-128"/>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dirty="0">
                        <a:latin typeface="+mn-lt"/>
                        <a:ea typeface="Klee Medium" panose="02020600000000000000" pitchFamily="18" charset="-128"/>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dirty="0">
                        <a:latin typeface="+mn-lt"/>
                        <a:ea typeface="Klee Medium" panose="02020600000000000000" pitchFamily="18" charset="-128"/>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dirty="0">
                        <a:latin typeface="+mn-lt"/>
                        <a:ea typeface="Klee Medium" panose="02020600000000000000" pitchFamily="18"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dirty="0">
                        <a:latin typeface="+mn-lt"/>
                        <a:ea typeface="Klee Medium" panose="02020600000000000000" pitchFamily="18"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dirty="0">
                        <a:latin typeface="+mn-lt"/>
                        <a:ea typeface="Klee Medium" panose="02020600000000000000" pitchFamily="18"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dirty="0">
                        <a:latin typeface="+mn-lt"/>
                        <a:ea typeface="Klee Medium" panose="02020600000000000000" pitchFamily="18"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dirty="0">
                        <a:latin typeface="+mn-lt"/>
                        <a:ea typeface="Klee Medium" panose="02020600000000000000" pitchFamily="18" charset="-128"/>
                        <a:cs typeface="Calibri" panose="020F0502020204030204" pitchFamily="34" charset="0"/>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2368157"/>
                  </a:ext>
                </a:extLst>
              </a:tr>
            </a:tbl>
          </a:graphicData>
        </a:graphic>
      </p:graphicFrame>
      <p:sp>
        <p:nvSpPr>
          <p:cNvPr id="21" name="TextBox 20">
            <a:extLst>
              <a:ext uri="{FF2B5EF4-FFF2-40B4-BE49-F238E27FC236}">
                <a16:creationId xmlns:a16="http://schemas.microsoft.com/office/drawing/2014/main" id="{429D7A88-D73A-23F3-22FD-A4B55D59AA7C}"/>
              </a:ext>
            </a:extLst>
          </p:cNvPr>
          <p:cNvSpPr txBox="1"/>
          <p:nvPr/>
        </p:nvSpPr>
        <p:spPr>
          <a:xfrm>
            <a:off x="1267457" y="-31098"/>
            <a:ext cx="5285811" cy="800219"/>
          </a:xfrm>
          <a:prstGeom prst="rect">
            <a:avLst/>
          </a:prstGeom>
          <a:noFill/>
        </p:spPr>
        <p:txBody>
          <a:bodyPr wrap="square" rtlCol="0">
            <a:spAutoFit/>
          </a:bodyPr>
          <a:lstStyle/>
          <a:p>
            <a:r>
              <a:rPr lang="en-US" sz="1600" b="1" dirty="0">
                <a:latin typeface="Klee Medium" panose="02020600000000000000" pitchFamily="18" charset="-128"/>
                <a:ea typeface="Klee Medium" panose="02020600000000000000" pitchFamily="18" charset="-128"/>
              </a:rPr>
              <a:t>APRIL 2026</a:t>
            </a:r>
          </a:p>
          <a:p>
            <a:r>
              <a:rPr lang="en-US" sz="1600" b="1" dirty="0">
                <a:latin typeface="Klee Medium" panose="02020600000000000000" pitchFamily="18" charset="-128"/>
                <a:ea typeface="Klee Medium" panose="02020600000000000000" pitchFamily="18" charset="-128"/>
              </a:rPr>
              <a:t>SCHOOL HOLIDAY PROGRAM</a:t>
            </a:r>
          </a:p>
          <a:p>
            <a:r>
              <a:rPr lang="en-US" sz="1400" b="1" dirty="0">
                <a:latin typeface="Klee Medium" panose="02020600000000000000" pitchFamily="18" charset="-128"/>
                <a:ea typeface="Klee Medium" panose="02020600000000000000" pitchFamily="18" charset="-128"/>
              </a:rPr>
              <a:t>OPERATING FROM Rouse Hill Anglican College</a:t>
            </a:r>
          </a:p>
        </p:txBody>
      </p:sp>
      <p:sp>
        <p:nvSpPr>
          <p:cNvPr id="22" name="TextBox 21">
            <a:extLst>
              <a:ext uri="{FF2B5EF4-FFF2-40B4-BE49-F238E27FC236}">
                <a16:creationId xmlns:a16="http://schemas.microsoft.com/office/drawing/2014/main" id="{F683E47D-D050-844F-DD85-FA76EB0ADF16}"/>
              </a:ext>
            </a:extLst>
          </p:cNvPr>
          <p:cNvSpPr txBox="1"/>
          <p:nvPr/>
        </p:nvSpPr>
        <p:spPr>
          <a:xfrm>
            <a:off x="1" y="83382"/>
            <a:ext cx="1727200" cy="553998"/>
          </a:xfrm>
          <a:prstGeom prst="rect">
            <a:avLst/>
          </a:prstGeom>
          <a:noFill/>
        </p:spPr>
        <p:txBody>
          <a:bodyPr wrap="square" rtlCol="0">
            <a:spAutoFit/>
          </a:bodyPr>
          <a:lstStyle/>
          <a:p>
            <a:r>
              <a:rPr lang="en-US" sz="3000" b="1" dirty="0">
                <a:latin typeface="Klee Medium" panose="02020600000000000000" pitchFamily="18" charset="-128"/>
                <a:ea typeface="Klee Medium" panose="02020600000000000000" pitchFamily="18" charset="-128"/>
              </a:rPr>
              <a:t>RHAC</a:t>
            </a:r>
          </a:p>
        </p:txBody>
      </p:sp>
      <p:grpSp>
        <p:nvGrpSpPr>
          <p:cNvPr id="65" name="Group 64">
            <a:extLst>
              <a:ext uri="{FF2B5EF4-FFF2-40B4-BE49-F238E27FC236}">
                <a16:creationId xmlns:a16="http://schemas.microsoft.com/office/drawing/2014/main" id="{D03C6B13-E9F0-6FF3-41D8-8447A24D8A80}"/>
              </a:ext>
            </a:extLst>
          </p:cNvPr>
          <p:cNvGrpSpPr/>
          <p:nvPr/>
        </p:nvGrpSpPr>
        <p:grpSpPr>
          <a:xfrm>
            <a:off x="5934662" y="123602"/>
            <a:ext cx="1746747" cy="338554"/>
            <a:chOff x="4695566" y="6799858"/>
            <a:chExt cx="1746747" cy="338554"/>
          </a:xfrm>
        </p:grpSpPr>
        <p:pic>
          <p:nvPicPr>
            <p:cNvPr id="66" name="Graphic 65" descr="Speech">
              <a:extLst>
                <a:ext uri="{FF2B5EF4-FFF2-40B4-BE49-F238E27FC236}">
                  <a16:creationId xmlns:a16="http://schemas.microsoft.com/office/drawing/2014/main" id="{C935888B-8BDC-FE70-886F-0E46D9F8B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5566" y="6826267"/>
              <a:ext cx="271925" cy="271925"/>
            </a:xfrm>
            <a:prstGeom prst="rect">
              <a:avLst/>
            </a:prstGeom>
          </p:spPr>
        </p:pic>
        <p:sp>
          <p:nvSpPr>
            <p:cNvPr id="67" name="Rectangle 66">
              <a:extLst>
                <a:ext uri="{FF2B5EF4-FFF2-40B4-BE49-F238E27FC236}">
                  <a16:creationId xmlns:a16="http://schemas.microsoft.com/office/drawing/2014/main" id="{6A784A74-B643-074B-E76F-442F9BE06653}"/>
                </a:ext>
              </a:extLst>
            </p:cNvPr>
            <p:cNvSpPr/>
            <p:nvPr/>
          </p:nvSpPr>
          <p:spPr>
            <a:xfrm>
              <a:off x="4917537" y="6799858"/>
              <a:ext cx="1524776" cy="338554"/>
            </a:xfrm>
            <a:prstGeom prst="rect">
              <a:avLst/>
            </a:prstGeom>
          </p:spPr>
          <p:txBody>
            <a:bodyPr wrap="none">
              <a:spAutoFit/>
            </a:bodyPr>
            <a:lstStyle/>
            <a:p>
              <a:r>
                <a:rPr lang="en-AU" sz="800">
                  <a:solidFill>
                    <a:srgbClr val="000000"/>
                  </a:solidFill>
                  <a:latin typeface="Klee Medium" panose="02020600000000000000" pitchFamily="18" charset="-128"/>
                  <a:ea typeface="Klee Medium" panose="02020600000000000000" pitchFamily="18" charset="-128"/>
                </a:rPr>
                <a:t>Parent / Children Feedback </a:t>
              </a:r>
              <a:br>
                <a:rPr lang="en-AU" sz="800">
                  <a:solidFill>
                    <a:srgbClr val="000000"/>
                  </a:solidFill>
                  <a:latin typeface="Klee Medium" panose="02020600000000000000" pitchFamily="18" charset="-128"/>
                  <a:ea typeface="Klee Medium" panose="02020600000000000000" pitchFamily="18" charset="-128"/>
                </a:rPr>
              </a:br>
              <a:r>
                <a:rPr lang="en-AU" sz="800">
                  <a:solidFill>
                    <a:srgbClr val="000000"/>
                  </a:solidFill>
                  <a:latin typeface="Klee Medium" panose="02020600000000000000" pitchFamily="18" charset="-128"/>
                  <a:ea typeface="Klee Medium" panose="02020600000000000000" pitchFamily="18" charset="-128"/>
                </a:rPr>
                <a:t>Children’s Choice </a:t>
              </a:r>
              <a:endParaRPr lang="en-US" sz="800"/>
            </a:p>
          </p:txBody>
        </p:sp>
      </p:grpSp>
      <p:grpSp>
        <p:nvGrpSpPr>
          <p:cNvPr id="68" name="Group 67">
            <a:extLst>
              <a:ext uri="{FF2B5EF4-FFF2-40B4-BE49-F238E27FC236}">
                <a16:creationId xmlns:a16="http://schemas.microsoft.com/office/drawing/2014/main" id="{468E7958-B97A-BD6C-B4A6-83A8F89AF2FA}"/>
              </a:ext>
            </a:extLst>
          </p:cNvPr>
          <p:cNvGrpSpPr/>
          <p:nvPr/>
        </p:nvGrpSpPr>
        <p:grpSpPr>
          <a:xfrm>
            <a:off x="5976258" y="369011"/>
            <a:ext cx="1277385" cy="279432"/>
            <a:chOff x="3018313" y="6359596"/>
            <a:chExt cx="1277385" cy="279432"/>
          </a:xfrm>
        </p:grpSpPr>
        <p:pic>
          <p:nvPicPr>
            <p:cNvPr id="69" name="Graphic 68" descr="Arrow circle">
              <a:extLst>
                <a:ext uri="{FF2B5EF4-FFF2-40B4-BE49-F238E27FC236}">
                  <a16:creationId xmlns:a16="http://schemas.microsoft.com/office/drawing/2014/main" id="{D5FC84C1-2615-03FC-BCAB-DA2469B63F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8313" y="6359596"/>
              <a:ext cx="279432" cy="279432"/>
            </a:xfrm>
            <a:prstGeom prst="rect">
              <a:avLst/>
            </a:prstGeom>
          </p:spPr>
        </p:pic>
        <p:sp>
          <p:nvSpPr>
            <p:cNvPr id="70" name="Rectangle 69">
              <a:extLst>
                <a:ext uri="{FF2B5EF4-FFF2-40B4-BE49-F238E27FC236}">
                  <a16:creationId xmlns:a16="http://schemas.microsoft.com/office/drawing/2014/main" id="{214A63EF-4E7C-B7AC-62E8-11CC684B0DB2}"/>
                </a:ext>
              </a:extLst>
            </p:cNvPr>
            <p:cNvSpPr/>
            <p:nvPr/>
          </p:nvSpPr>
          <p:spPr>
            <a:xfrm>
              <a:off x="3309531" y="6369028"/>
              <a:ext cx="986167" cy="215444"/>
            </a:xfrm>
            <a:prstGeom prst="rect">
              <a:avLst/>
            </a:prstGeom>
          </p:spPr>
          <p:txBody>
            <a:bodyPr wrap="none">
              <a:spAutoFit/>
            </a:bodyPr>
            <a:lstStyle/>
            <a:p>
              <a:r>
                <a:rPr lang="en-AU" sz="800">
                  <a:solidFill>
                    <a:srgbClr val="000000"/>
                  </a:solidFill>
                  <a:latin typeface="Klee Medium" panose="02020600000000000000" pitchFamily="18" charset="-128"/>
                  <a:ea typeface="Klee Medium" panose="02020600000000000000" pitchFamily="18" charset="-128"/>
                </a:rPr>
                <a:t>Back by Demand</a:t>
              </a:r>
              <a:endParaRPr lang="en-US" sz="800"/>
            </a:p>
          </p:txBody>
        </p:sp>
      </p:grpSp>
      <p:sp>
        <p:nvSpPr>
          <p:cNvPr id="115" name="TextBox 5">
            <a:extLst>
              <a:ext uri="{FF2B5EF4-FFF2-40B4-BE49-F238E27FC236}">
                <a16:creationId xmlns:a16="http://schemas.microsoft.com/office/drawing/2014/main" id="{86D3CA88-F887-8971-4176-ED2A29ABDED9}"/>
              </a:ext>
            </a:extLst>
          </p:cNvPr>
          <p:cNvSpPr txBox="1"/>
          <p:nvPr/>
        </p:nvSpPr>
        <p:spPr>
          <a:xfrm>
            <a:off x="7607098" y="782791"/>
            <a:ext cx="2355565" cy="5596552"/>
          </a:xfrm>
          <a:prstGeom prst="rect">
            <a:avLst/>
          </a:prstGeom>
          <a:noFill/>
        </p:spPr>
        <p:txBody>
          <a:bodyPr wrap="square" rtlCol="0">
            <a:noAutofit/>
          </a:bodyPr>
          <a:lstStyle/>
          <a:p>
            <a:pPr algn="ctr">
              <a:lnSpc>
                <a:spcPct val="107000"/>
              </a:lnSpc>
              <a:spcAft>
                <a:spcPts val="800"/>
              </a:spcAft>
            </a:pPr>
            <a:r>
              <a:rPr lang="en-US" sz="1000" b="1" kern="1200" dirty="0">
                <a:solidFill>
                  <a:srgbClr val="000000"/>
                </a:solidFill>
                <a:effectLst/>
                <a:latin typeface="Klee Medium"/>
                <a:ea typeface="Klee Medium"/>
                <a:cs typeface="Times New Roman" panose="02020603050405020304" pitchFamily="18" charset="0"/>
              </a:rPr>
              <a:t>Bookings only via </a:t>
            </a:r>
            <a:br>
              <a:rPr lang="en-AU" sz="1100" dirty="0">
                <a:latin typeface="Calibri" panose="020F0502020204030204" pitchFamily="34" charset="0"/>
                <a:ea typeface="Klee Medium"/>
                <a:cs typeface="Times New Roman" panose="02020603050405020304" pitchFamily="18" charset="0"/>
              </a:rPr>
            </a:br>
            <a:r>
              <a:rPr lang="en-US" sz="1000" b="1" kern="1200" dirty="0">
                <a:solidFill>
                  <a:srgbClr val="000000"/>
                </a:solidFill>
                <a:effectLst/>
                <a:latin typeface="Klee Medium"/>
                <a:ea typeface="Klee Medium"/>
                <a:cs typeface="Times New Roman" panose="02020603050405020304" pitchFamily="18" charset="0"/>
              </a:rPr>
              <a:t>“OWNA” APP</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900" b="1" kern="1200" dirty="0">
                <a:solidFill>
                  <a:srgbClr val="FF0000"/>
                </a:solidFill>
                <a:effectLst/>
                <a:latin typeface="Klee Medium"/>
                <a:ea typeface="Klee Medium"/>
                <a:cs typeface="Times New Roman" panose="02020603050405020304" pitchFamily="18" charset="0"/>
              </a:rPr>
              <a:t>BOOK IN EARLY!!</a:t>
            </a:r>
            <a:br>
              <a:rPr lang="en-AU" sz="900" dirty="0">
                <a:latin typeface="Calibri" panose="020F0502020204030204" pitchFamily="34" charset="0"/>
                <a:ea typeface="Klee Medium"/>
                <a:cs typeface="Times New Roman" panose="02020603050405020304" pitchFamily="18" charset="0"/>
              </a:rPr>
            </a:br>
            <a:r>
              <a:rPr lang="en-US" sz="900" b="1" kern="1200" dirty="0">
                <a:solidFill>
                  <a:srgbClr val="FF0000"/>
                </a:solidFill>
                <a:effectLst/>
                <a:latin typeface="Klee Medium"/>
                <a:ea typeface="Klee Medium"/>
                <a:cs typeface="Times New Roman" panose="02020603050405020304" pitchFamily="18" charset="0"/>
              </a:rPr>
              <a:t>EARLY BIRD BOOKINGS </a:t>
            </a:r>
            <a:br>
              <a:rPr lang="en-US" sz="900" b="1" kern="1200" dirty="0">
                <a:solidFill>
                  <a:srgbClr val="FF0000"/>
                </a:solidFill>
                <a:effectLst/>
                <a:latin typeface="Klee Medium"/>
                <a:ea typeface="Klee Medium"/>
                <a:cs typeface="Times New Roman" panose="02020603050405020304" pitchFamily="18" charset="0"/>
              </a:rPr>
            </a:br>
            <a:r>
              <a:rPr lang="en-US" sz="900" b="1" kern="1200" dirty="0">
                <a:solidFill>
                  <a:srgbClr val="FF0000"/>
                </a:solidFill>
                <a:effectLst/>
                <a:latin typeface="Klee Medium"/>
                <a:ea typeface="Klee Medium"/>
                <a:cs typeface="Times New Roman" panose="02020603050405020304" pitchFamily="18" charset="0"/>
              </a:rPr>
              <a:t>CLOSE</a:t>
            </a:r>
            <a:r>
              <a:rPr lang="en-AU" sz="900" b="1" kern="1200" dirty="0">
                <a:solidFill>
                  <a:srgbClr val="FF0000"/>
                </a:solidFill>
                <a:effectLst/>
                <a:latin typeface="Calibri" panose="020F0502020204030204" pitchFamily="34" charset="0"/>
                <a:ea typeface="Klee Medium"/>
                <a:cs typeface="Times New Roman" panose="02020603050405020304" pitchFamily="18" charset="0"/>
              </a:rPr>
              <a:t> </a:t>
            </a:r>
            <a:r>
              <a:rPr lang="en-US" sz="900" b="1" kern="1200" dirty="0">
                <a:solidFill>
                  <a:srgbClr val="FF0000"/>
                </a:solidFill>
                <a:effectLst/>
                <a:latin typeface="Klee Medium"/>
                <a:ea typeface="Klee Medium"/>
                <a:cs typeface="Times New Roman" panose="02020603050405020304" pitchFamily="18" charset="0"/>
              </a:rPr>
              <a:t>MIDDAY</a:t>
            </a:r>
            <a:r>
              <a:rPr lang="en-US" sz="900" b="1" dirty="0">
                <a:solidFill>
                  <a:srgbClr val="FF0000"/>
                </a:solidFill>
                <a:latin typeface="Klee Medium"/>
                <a:ea typeface="Klee Medium"/>
                <a:cs typeface="Times New Roman" panose="02020603050405020304" pitchFamily="18" charset="0"/>
              </a:rPr>
              <a:t> </a:t>
            </a:r>
            <a:br>
              <a:rPr lang="en-US" sz="1000" b="1" dirty="0">
                <a:solidFill>
                  <a:srgbClr val="FF0000"/>
                </a:solidFill>
                <a:latin typeface="Klee Medium"/>
                <a:ea typeface="Klee Medium"/>
                <a:cs typeface="Times New Roman" panose="02020603050405020304" pitchFamily="18" charset="0"/>
              </a:rPr>
            </a:br>
            <a:r>
              <a:rPr lang="en-US" sz="1000" b="1" dirty="0">
                <a:solidFill>
                  <a:srgbClr val="FF0000"/>
                </a:solidFill>
                <a:highlight>
                  <a:srgbClr val="FFFF00"/>
                </a:highlight>
                <a:latin typeface="Klee Medium"/>
                <a:ea typeface="Klee Medium"/>
                <a:cs typeface="Times New Roman" panose="02020603050405020304" pitchFamily="18" charset="0"/>
              </a:rPr>
              <a:t>25</a:t>
            </a:r>
            <a:r>
              <a:rPr lang="en-US" sz="1000" b="1" baseline="30000" dirty="0">
                <a:solidFill>
                  <a:srgbClr val="FF0000"/>
                </a:solidFill>
                <a:highlight>
                  <a:srgbClr val="FFFF00"/>
                </a:highlight>
                <a:latin typeface="Klee Medium"/>
                <a:ea typeface="Klee Medium"/>
                <a:cs typeface="Times New Roman" panose="02020603050405020304" pitchFamily="18" charset="0"/>
              </a:rPr>
              <a:t>th</a:t>
            </a:r>
            <a:r>
              <a:rPr lang="en-US" sz="1000" b="1" dirty="0">
                <a:solidFill>
                  <a:srgbClr val="FF0000"/>
                </a:solidFill>
                <a:highlight>
                  <a:srgbClr val="FFFF00"/>
                </a:highlight>
                <a:latin typeface="Klee Medium"/>
                <a:ea typeface="Klee Medium"/>
                <a:cs typeface="Times New Roman" panose="02020603050405020304" pitchFamily="18" charset="0"/>
              </a:rPr>
              <a:t> MARCH, 2026</a:t>
            </a:r>
          </a:p>
          <a:p>
            <a:pPr algn="ctr">
              <a:spcAft>
                <a:spcPts val="800"/>
              </a:spcAft>
            </a:pPr>
            <a:r>
              <a:rPr lang="en-US" sz="700" b="1" dirty="0">
                <a:solidFill>
                  <a:srgbClr val="000000"/>
                </a:solidFill>
                <a:ea typeface="Klee Medium"/>
                <a:cs typeface="Times New Roman" panose="02020603050405020304" pitchFamily="18" charset="0"/>
              </a:rPr>
              <a:t>Bookings taken after this date will be classed as CASUAL and will be charged at the current fee schedule. </a:t>
            </a:r>
            <a:endParaRPr lang="en-US" sz="700" b="1" kern="1200" dirty="0">
              <a:solidFill>
                <a:srgbClr val="FF0000"/>
              </a:solidFill>
              <a:effectLst/>
              <a:highlight>
                <a:srgbClr val="FFFF00"/>
              </a:highlight>
              <a:latin typeface="Klee Medium"/>
              <a:ea typeface="Klee Medium"/>
              <a:cs typeface="Times New Roman" panose="02020603050405020304" pitchFamily="18" charset="0"/>
            </a:endParaRPr>
          </a:p>
          <a:p>
            <a:pPr algn="ctr">
              <a:spcAft>
                <a:spcPts val="800"/>
              </a:spcAft>
            </a:pPr>
            <a:r>
              <a:rPr lang="en-US" sz="900" b="1" kern="1200" dirty="0">
                <a:solidFill>
                  <a:srgbClr val="FF0000"/>
                </a:solidFill>
                <a:effectLst/>
                <a:latin typeface="Klee Medium"/>
                <a:ea typeface="Klee Medium"/>
                <a:cs typeface="Times New Roman" panose="02020603050405020304" pitchFamily="18" charset="0"/>
              </a:rPr>
              <a:t>CASUAL BOOKINGS </a:t>
            </a:r>
            <a:br>
              <a:rPr lang="en-US" sz="900" b="1" kern="1200" dirty="0">
                <a:solidFill>
                  <a:srgbClr val="FF0000"/>
                </a:solidFill>
                <a:effectLst/>
                <a:latin typeface="Klee Medium"/>
                <a:ea typeface="Klee Medium"/>
                <a:cs typeface="Times New Roman" panose="02020603050405020304" pitchFamily="18" charset="0"/>
              </a:rPr>
            </a:br>
            <a:r>
              <a:rPr lang="en-US" sz="900" b="1" kern="1200" dirty="0">
                <a:solidFill>
                  <a:srgbClr val="FF0000"/>
                </a:solidFill>
                <a:effectLst/>
                <a:latin typeface="Klee Medium"/>
                <a:ea typeface="Klee Medium"/>
                <a:cs typeface="Times New Roman" panose="02020603050405020304" pitchFamily="18" charset="0"/>
              </a:rPr>
              <a:t>CLOSE</a:t>
            </a:r>
            <a:r>
              <a:rPr lang="en-AU" sz="900" b="1" kern="1200" dirty="0">
                <a:solidFill>
                  <a:srgbClr val="FF0000"/>
                </a:solidFill>
                <a:effectLst/>
                <a:latin typeface="Calibri" panose="020F0502020204030204" pitchFamily="34" charset="0"/>
                <a:ea typeface="Klee Medium"/>
                <a:cs typeface="Times New Roman" panose="02020603050405020304" pitchFamily="18" charset="0"/>
              </a:rPr>
              <a:t> </a:t>
            </a:r>
            <a:r>
              <a:rPr lang="en-US" sz="900" b="1" kern="1200" dirty="0">
                <a:solidFill>
                  <a:srgbClr val="FF0000"/>
                </a:solidFill>
                <a:effectLst/>
                <a:latin typeface="Klee Medium"/>
                <a:ea typeface="Klee Medium"/>
                <a:cs typeface="Times New Roman" panose="02020603050405020304" pitchFamily="18" charset="0"/>
              </a:rPr>
              <a:t>MIDDAY </a:t>
            </a:r>
            <a:br>
              <a:rPr lang="en-US" sz="1000" b="1" kern="1200" dirty="0">
                <a:solidFill>
                  <a:srgbClr val="FF0000"/>
                </a:solidFill>
                <a:effectLst/>
                <a:latin typeface="Klee Medium"/>
                <a:ea typeface="Klee Medium"/>
                <a:cs typeface="Times New Roman" panose="02020603050405020304" pitchFamily="18" charset="0"/>
              </a:rPr>
            </a:br>
            <a:r>
              <a:rPr lang="en-US" sz="1000" b="1" kern="1200" dirty="0">
                <a:solidFill>
                  <a:srgbClr val="FF0000"/>
                </a:solidFill>
                <a:effectLst/>
                <a:highlight>
                  <a:srgbClr val="FFFF00"/>
                </a:highlight>
                <a:latin typeface="Klee Medium"/>
                <a:ea typeface="Klee Medium"/>
                <a:cs typeface="Times New Roman" panose="02020603050405020304" pitchFamily="18" charset="0"/>
              </a:rPr>
              <a:t>27</a:t>
            </a:r>
            <a:r>
              <a:rPr lang="en-US" sz="1000" b="1" kern="1200" baseline="30000" dirty="0">
                <a:solidFill>
                  <a:srgbClr val="FF0000"/>
                </a:solidFill>
                <a:effectLst/>
                <a:highlight>
                  <a:srgbClr val="FFFF00"/>
                </a:highlight>
                <a:latin typeface="Klee Medium"/>
                <a:ea typeface="Klee Medium"/>
                <a:cs typeface="Times New Roman" panose="02020603050405020304" pitchFamily="18" charset="0"/>
              </a:rPr>
              <a:t>th</a:t>
            </a:r>
            <a:r>
              <a:rPr lang="en-US" sz="1000" b="1" kern="1200" dirty="0">
                <a:solidFill>
                  <a:srgbClr val="FF0000"/>
                </a:solidFill>
                <a:effectLst/>
                <a:highlight>
                  <a:srgbClr val="FFFF00"/>
                </a:highlight>
                <a:latin typeface="Klee Medium"/>
                <a:ea typeface="Klee Medium"/>
                <a:cs typeface="Times New Roman" panose="02020603050405020304" pitchFamily="18" charset="0"/>
              </a:rPr>
              <a:t> MARCH, 2026</a:t>
            </a:r>
            <a:endParaRPr lang="en-US" sz="1000" b="1" dirty="0">
              <a:solidFill>
                <a:srgbClr val="FF0000"/>
              </a:solidFill>
              <a:highlight>
                <a:srgbClr val="FFFF00"/>
              </a:highlight>
              <a:latin typeface="Klee Medium"/>
              <a:ea typeface="Klee Medium"/>
              <a:cs typeface="Times New Roman" panose="02020603050405020304" pitchFamily="18" charset="0"/>
            </a:endParaRPr>
          </a:p>
          <a:p>
            <a:pPr algn="ctr">
              <a:spcAft>
                <a:spcPts val="800"/>
              </a:spcAft>
            </a:pPr>
            <a:r>
              <a:rPr lang="en-US" sz="600" b="1" u="sng" kern="1200" dirty="0">
                <a:solidFill>
                  <a:srgbClr val="000000"/>
                </a:solidFill>
                <a:effectLst/>
                <a:latin typeface="Klee Medium"/>
                <a:ea typeface="Klee Medium"/>
                <a:cs typeface="Times New Roman" panose="02020603050405020304" pitchFamily="18" charset="0"/>
              </a:rPr>
              <a:t>Bookings taken after the CASUAL close off </a:t>
            </a:r>
            <a:r>
              <a:rPr lang="en-US" sz="600" b="1" kern="1200" dirty="0">
                <a:solidFill>
                  <a:srgbClr val="000000"/>
                </a:solidFill>
                <a:effectLst/>
                <a:latin typeface="Klee Medium"/>
                <a:ea typeface="Klee Medium"/>
                <a:cs typeface="Times New Roman" panose="02020603050405020304" pitchFamily="18" charset="0"/>
              </a:rPr>
              <a:t>will</a:t>
            </a:r>
            <a:br>
              <a:rPr lang="en-US" sz="600" b="1" kern="1200" dirty="0">
                <a:solidFill>
                  <a:srgbClr val="000000"/>
                </a:solidFill>
                <a:effectLst/>
                <a:latin typeface="Klee Medium"/>
                <a:ea typeface="Klee Medium"/>
                <a:cs typeface="Times New Roman" panose="02020603050405020304" pitchFamily="18" charset="0"/>
              </a:rPr>
            </a:br>
            <a:r>
              <a:rPr lang="en-US" sz="600" b="1" kern="1200" dirty="0">
                <a:solidFill>
                  <a:srgbClr val="000000"/>
                </a:solidFill>
                <a:effectLst/>
                <a:latin typeface="Klee Medium"/>
                <a:ea typeface="Klee Medium"/>
                <a:cs typeface="Times New Roman" panose="02020603050405020304" pitchFamily="18" charset="0"/>
              </a:rPr>
              <a:t> be classed as LAST-MINUTE bookings and will be charged</a:t>
            </a:r>
            <a:r>
              <a:rPr lang="en-US" sz="600" b="1" dirty="0">
                <a:solidFill>
                  <a:srgbClr val="000000"/>
                </a:solidFill>
                <a:latin typeface="Klee Medium"/>
                <a:ea typeface="Klee Medium"/>
                <a:cs typeface="Times New Roman" panose="02020603050405020304" pitchFamily="18" charset="0"/>
              </a:rPr>
              <a:t> </a:t>
            </a:r>
            <a:r>
              <a:rPr lang="en-US" sz="600" b="1" kern="1200" dirty="0">
                <a:solidFill>
                  <a:srgbClr val="000000"/>
                </a:solidFill>
                <a:effectLst/>
                <a:latin typeface="Klee Medium"/>
                <a:ea typeface="Klee Medium"/>
                <a:cs typeface="Times New Roman" panose="02020603050405020304" pitchFamily="18" charset="0"/>
              </a:rPr>
              <a:t>at the current fee schedule.</a:t>
            </a:r>
            <a:endParaRPr lang="en-US" sz="600" b="1" dirty="0">
              <a:solidFill>
                <a:srgbClr val="000000"/>
              </a:solidFill>
              <a:latin typeface="Klee Medium"/>
              <a:ea typeface="Klee Medium"/>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br>
              <a:rPr kumimoji="0" lang="en-US" sz="100" b="1" i="0" u="none" strike="noStrike" kern="1200" cap="none" spc="0" normalizeH="0" baseline="0" noProof="0" dirty="0">
                <a:ln>
                  <a:noFill/>
                </a:ln>
                <a:solidFill>
                  <a:srgbClr val="000000"/>
                </a:solidFill>
                <a:effectLst/>
                <a:uLnTx/>
                <a:uFillTx/>
                <a:latin typeface="Klee Medium"/>
                <a:ea typeface="Klee Medium"/>
                <a:cs typeface="Times New Roman" panose="02020603050405020304" pitchFamily="18" charset="0"/>
              </a:rPr>
            </a:br>
            <a:br>
              <a:rPr kumimoji="0" lang="en-US" sz="200" b="1" i="0" u="none" strike="noStrike" kern="1200" cap="none" spc="0" normalizeH="0" baseline="0" noProof="0" dirty="0">
                <a:ln>
                  <a:noFill/>
                </a:ln>
                <a:solidFill>
                  <a:srgbClr val="000000"/>
                </a:solidFill>
                <a:effectLst/>
                <a:uLnTx/>
                <a:uFillTx/>
                <a:latin typeface="Klee Medium"/>
                <a:ea typeface="Klee Medium"/>
                <a:cs typeface="Times New Roman" panose="02020603050405020304" pitchFamily="18" charset="0"/>
              </a:rPr>
            </a:br>
            <a:r>
              <a:rPr kumimoji="0" lang="en-US" sz="700" b="1" i="1" u="none" strike="noStrike" kern="1200" cap="none" spc="0" normalizeH="0" baseline="0" noProof="0" dirty="0">
                <a:ln>
                  <a:noFill/>
                </a:ln>
                <a:solidFill>
                  <a:srgbClr val="000000"/>
                </a:solidFill>
                <a:effectLst/>
                <a:uLnTx/>
                <a:uFillTx/>
                <a:latin typeface="Klee Medium"/>
                <a:ea typeface="Klee Medium"/>
                <a:cs typeface="Times New Roman" panose="02020603050405020304" pitchFamily="18" charset="0"/>
              </a:rPr>
              <a:t>**Please note once booked, sessions are payable regardless of attendance** </a:t>
            </a:r>
            <a:r>
              <a:rPr kumimoji="0" lang="en-US" sz="100" b="1" i="1" u="none" strike="noStrike" kern="1200" cap="none" spc="0" normalizeH="0" baseline="0" noProof="0" dirty="0">
                <a:ln>
                  <a:noFill/>
                </a:ln>
                <a:solidFill>
                  <a:srgbClr val="000000"/>
                </a:solidFill>
                <a:effectLst/>
                <a:uLnTx/>
                <a:uFillTx/>
                <a:latin typeface="Klee Medium"/>
                <a:ea typeface="Klee Medium"/>
                <a:cs typeface="Times New Roman" panose="02020603050405020304" pitchFamily="18" charset="0"/>
              </a:rPr>
              <a:t>  </a:t>
            </a:r>
            <a:endParaRPr kumimoji="0" lang="en-AU"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50000"/>
              </a:lnSpc>
              <a:spcAft>
                <a:spcPts val="80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Klee Medium"/>
                <a:cs typeface="Times New Roman" panose="02020603050405020304" pitchFamily="18" charset="0"/>
              </a:rPr>
              <a:t>Programmed activities &amp; excursions are subject to appropriate weather and changes may be out of our control.  </a:t>
            </a:r>
            <a:r>
              <a:rPr kumimoji="0" lang="en-US" sz="700" b="1" i="0" u="none" strike="noStrike" kern="1200" cap="none" spc="0" normalizeH="0" baseline="0" noProof="0" dirty="0">
                <a:ln>
                  <a:noFill/>
                </a:ln>
                <a:solidFill>
                  <a:srgbClr val="000000"/>
                </a:solidFill>
                <a:effectLst/>
                <a:uLnTx/>
                <a:uFillTx/>
                <a:latin typeface="Calibri" panose="020F0502020204030204" pitchFamily="34" charset="0"/>
                <a:ea typeface="Klee Medium"/>
                <a:cs typeface="Times New Roman" panose="02020603050405020304" pitchFamily="18" charset="0"/>
              </a:rPr>
              <a:t> Centre workshops </a:t>
            </a: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Klee Medium"/>
                <a:cs typeface="Times New Roman" panose="02020603050405020304" pitchFamily="18" charset="0"/>
              </a:rPr>
              <a:t>may also be subject to change are based on bookings of 30+ children.</a:t>
            </a:r>
            <a:endParaRPr kumimoji="0" lang="en-AU" sz="1050" b="0" i="0" u="none" strike="noStrike" kern="1200" cap="none" spc="0" normalizeH="0" baseline="0" noProof="0" dirty="0">
              <a:ln>
                <a:noFill/>
              </a:ln>
              <a:solidFill>
                <a:prstClr val="black"/>
              </a:solidFill>
              <a:effectLst/>
              <a:uLnTx/>
              <a:uFillTx/>
              <a:latin typeface="Calibri" panose="020F0502020204030204" pitchFamily="34" charset="0"/>
              <a:ea typeface="Klee Medium" panose="02020600000000000000"/>
              <a:cs typeface="Times New Roman" panose="02020603050405020304" pitchFamily="18" charset="0"/>
            </a:endParaRPr>
          </a:p>
          <a:p>
            <a:pPr marL="0" marR="0" lvl="0" indent="0" algn="ctr" defTabSz="457200" rtl="0" eaLnBrk="1" fontAlgn="auto" latinLnBrk="0" hangingPunct="1">
              <a:lnSpc>
                <a:spcPct val="150000"/>
              </a:lnSpc>
              <a:spcAft>
                <a:spcPts val="80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Klee Medium"/>
                <a:ea typeface="Klee Medium"/>
                <a:cs typeface="Times New Roman" panose="02020603050405020304" pitchFamily="18" charset="0"/>
              </a:rPr>
              <a:t>Various activities / outdoor/ indoor games/ drawing / dancing / craft / sports etc. are available every day. </a:t>
            </a:r>
            <a:endParaRPr kumimoji="0" lang="en-AU"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0" algn="ctr">
              <a:lnSpc>
                <a:spcPct val="150000"/>
              </a:lnSpc>
              <a:spcAft>
                <a:spcPts val="800"/>
              </a:spcAft>
              <a:defRPr/>
            </a:pPr>
            <a:r>
              <a:rPr kumimoji="0" lang="en-US" sz="700" b="0" i="0" u="none" strike="noStrike" kern="1200" cap="none" spc="0" normalizeH="0" baseline="0" noProof="0" dirty="0">
                <a:ln>
                  <a:noFill/>
                </a:ln>
                <a:solidFill>
                  <a:srgbClr val="000000"/>
                </a:solidFill>
                <a:effectLst/>
                <a:uLnTx/>
                <a:uFillTx/>
                <a:latin typeface="Klee Medium"/>
                <a:ea typeface="Klee Medium"/>
                <a:cs typeface="Times New Roman" panose="02020603050405020304" pitchFamily="18" charset="0"/>
              </a:rPr>
              <a:t>Refer to our </a:t>
            </a:r>
            <a:r>
              <a:rPr lang="en-US" sz="700" dirty="0">
                <a:solidFill>
                  <a:srgbClr val="000000"/>
                </a:solidFill>
                <a:latin typeface="Klee Medium"/>
                <a:ea typeface="Klee Medium"/>
                <a:cs typeface="Times New Roman" panose="02020603050405020304" pitchFamily="18" charset="0"/>
              </a:rPr>
              <a:t>OWNA App</a:t>
            </a:r>
            <a:r>
              <a:rPr kumimoji="0" lang="en-US" sz="700" b="0" i="0" u="none" strike="noStrike" kern="1200" cap="none" spc="0" normalizeH="0" baseline="0" noProof="0" dirty="0">
                <a:ln>
                  <a:noFill/>
                </a:ln>
                <a:solidFill>
                  <a:srgbClr val="000000"/>
                </a:solidFill>
                <a:effectLst/>
                <a:uLnTx/>
                <a:uFillTx/>
                <a:latin typeface="Klee Medium"/>
                <a:ea typeface="Klee Medium"/>
                <a:cs typeface="Times New Roman" panose="02020603050405020304" pitchFamily="18" charset="0"/>
              </a:rPr>
              <a:t> “KT OOSH”</a:t>
            </a:r>
            <a:r>
              <a:rPr lang="en-US" sz="700" dirty="0">
                <a:solidFill>
                  <a:srgbClr val="000000"/>
                </a:solidFill>
                <a:latin typeface="Klee Medium"/>
                <a:ea typeface="Klee Medium"/>
                <a:cs typeface="Times New Roman" panose="02020603050405020304" pitchFamily="18" charset="0"/>
              </a:rPr>
              <a:t> RHAC</a:t>
            </a:r>
            <a:r>
              <a:rPr kumimoji="0" lang="en-US" sz="700" b="0" i="0" u="none" strike="noStrike" kern="1200" cap="none" spc="0" normalizeH="0" baseline="0" noProof="0" dirty="0">
                <a:ln>
                  <a:noFill/>
                </a:ln>
                <a:solidFill>
                  <a:srgbClr val="000000"/>
                </a:solidFill>
                <a:effectLst/>
                <a:uLnTx/>
                <a:uFillTx/>
                <a:latin typeface="Klee Medium"/>
                <a:ea typeface="Klee Medium"/>
                <a:cs typeface="Times New Roman" panose="02020603050405020304" pitchFamily="18" charset="0"/>
              </a:rPr>
              <a:t> for daily updates during Vacation Care. </a:t>
            </a:r>
            <a:endParaRPr kumimoji="0" lang="en-AU"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80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Klee Medium"/>
                <a:ea typeface="Klee Medium"/>
                <a:cs typeface="Times New Roman" panose="02020603050405020304" pitchFamily="18" charset="0"/>
              </a:rPr>
              <a:t>Due to mandatory Educator/Child ratios being required in all childcare settings, last minute requests cannot always be accommodated.</a:t>
            </a:r>
            <a:br>
              <a:rPr lang="en-US" sz="700" kern="1200" dirty="0">
                <a:solidFill>
                  <a:srgbClr val="000000"/>
                </a:solidFill>
                <a:effectLst/>
                <a:latin typeface="Klee Medium"/>
                <a:ea typeface="Klee Medium"/>
                <a:cs typeface="Times New Roman" panose="02020603050405020304" pitchFamily="18" charset="0"/>
              </a:rPr>
            </a:br>
            <a:r>
              <a:rPr lang="en-AU" sz="7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Families Government</a:t>
            </a:r>
            <a:r>
              <a:rPr lang="en-AU" sz="700" b="1" i="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AU" sz="7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CCS % entitlements are</a:t>
            </a:r>
            <a:br>
              <a:rPr lang="en-AU" sz="7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br>
            <a:r>
              <a:rPr lang="en-AU" sz="7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applied to all vacation care bookings including additional incursion and excursion costs.</a:t>
            </a:r>
            <a:br>
              <a:rPr lang="en-AU" sz="1050" dirty="0">
                <a:latin typeface="Calibri" panose="020F0502020204030204" pitchFamily="34" charset="0"/>
                <a:ea typeface="Times New Roman" panose="02020603050405020304" pitchFamily="18" charset="0"/>
                <a:cs typeface="Times New Roman" panose="02020603050405020304" pitchFamily="18" charset="0"/>
              </a:rPr>
            </a:br>
            <a:r>
              <a:rPr lang="en-US" sz="700" b="1" kern="1200" dirty="0">
                <a:solidFill>
                  <a:srgbClr val="000000"/>
                </a:solidFill>
                <a:effectLst/>
                <a:latin typeface="Klee Medium"/>
                <a:ea typeface="Klee Medium"/>
                <a:cs typeface="Times New Roman" panose="02020603050405020304" pitchFamily="18" charset="0"/>
              </a:rPr>
              <a:t>To learn more, visit </a:t>
            </a:r>
            <a:r>
              <a:rPr lang="en-US" sz="700" b="1" dirty="0">
                <a:solidFill>
                  <a:srgbClr val="000000"/>
                </a:solidFill>
                <a:latin typeface="Klee Medium"/>
                <a:ea typeface="Klee Medium"/>
                <a:cs typeface="Times New Roman" panose="02020603050405020304" pitchFamily="18" charset="0"/>
                <a:hlinkClick r:id="rId7"/>
              </a:rPr>
              <a:t>https://ktoosh.com.au/</a:t>
            </a:r>
            <a:r>
              <a:rPr lang="en-US" sz="700" b="1" kern="1200" dirty="0">
                <a:solidFill>
                  <a:srgbClr val="000000"/>
                </a:solidFill>
                <a:effectLst/>
                <a:latin typeface="Klee Medium"/>
                <a:ea typeface="Klee Medium"/>
                <a:cs typeface="Times New Roman" panose="02020603050405020304" pitchFamily="18" charset="0"/>
              </a:rPr>
              <a:t> </a:t>
            </a:r>
            <a:br>
              <a:rPr lang="en-AU" sz="1050" u="sng" dirty="0">
                <a:latin typeface="Calibri" panose="020F0502020204030204" pitchFamily="34" charset="0"/>
                <a:ea typeface="Klee Medium"/>
                <a:cs typeface="Times New Roman" panose="02020603050405020304" pitchFamily="18" charset="0"/>
              </a:rPr>
            </a:br>
            <a:r>
              <a:rPr lang="en-US" sz="700" b="1" kern="1200" dirty="0">
                <a:solidFill>
                  <a:srgbClr val="000000"/>
                </a:solidFill>
                <a:effectLst/>
                <a:latin typeface="Klee Medium"/>
                <a:ea typeface="Klee Medium"/>
                <a:cs typeface="Times New Roman" panose="02020603050405020304" pitchFamily="18" charset="0"/>
              </a:rPr>
              <a:t>For all enquiries and queries email </a:t>
            </a:r>
            <a:r>
              <a:rPr lang="en-US" sz="700" b="1" u="sng" kern="1200" dirty="0">
                <a:solidFill>
                  <a:srgbClr val="000000"/>
                </a:solidFill>
                <a:effectLst/>
                <a:latin typeface="Klee Medium"/>
                <a:ea typeface="Klee Medium"/>
                <a:cs typeface="Times New Roman" panose="02020603050405020304" pitchFamily="18" charset="0"/>
                <a:hlinkClick r:id="rId8"/>
              </a:rPr>
              <a:t>rhac</a:t>
            </a:r>
            <a:r>
              <a:rPr lang="en-US" sz="700" b="1" u="sng" dirty="0">
                <a:solidFill>
                  <a:srgbClr val="000000"/>
                </a:solidFill>
                <a:latin typeface="Klee Medium"/>
                <a:ea typeface="Klee Medium"/>
                <a:cs typeface="Times New Roman" panose="02020603050405020304" pitchFamily="18" charset="0"/>
                <a:hlinkClick r:id="rId8"/>
              </a:rPr>
              <a:t>@ktoosh.com.au</a:t>
            </a:r>
            <a:r>
              <a:rPr lang="en-US" sz="700" b="1" u="sng" dirty="0">
                <a:solidFill>
                  <a:srgbClr val="000000"/>
                </a:solidFill>
                <a:latin typeface="Klee Medium"/>
                <a:ea typeface="Klee Medium"/>
                <a:cs typeface="Times New Roman" panose="02020603050405020304" pitchFamily="18" charset="0"/>
              </a:rPr>
              <a:t> </a:t>
            </a:r>
          </a:p>
          <a:p>
            <a:pPr marL="0" marR="0" lvl="0" indent="0" algn="ctr" defTabSz="457200" rtl="0" eaLnBrk="1" fontAlgn="auto" latinLnBrk="0" hangingPunct="1">
              <a:lnSpc>
                <a:spcPct val="150000"/>
              </a:lnSpc>
              <a:spcBef>
                <a:spcPts val="0"/>
              </a:spcBef>
              <a:spcAft>
                <a:spcPts val="800"/>
              </a:spcAft>
              <a:buClrTx/>
              <a:buSzTx/>
              <a:buFontTx/>
              <a:buNone/>
              <a:tabLst/>
              <a:defRPr/>
            </a:pPr>
            <a:endParaRPr lang="en-US" sz="700" b="1" u="sng" dirty="0">
              <a:solidFill>
                <a:srgbClr val="000000"/>
              </a:solidFill>
              <a:latin typeface="Klee Medium"/>
              <a:ea typeface="Klee Medium"/>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800"/>
              </a:spcAft>
              <a:buClrTx/>
              <a:buSzTx/>
              <a:buFontTx/>
              <a:buNone/>
              <a:tabLst/>
              <a:defRPr/>
            </a:pPr>
            <a:endParaRPr lang="en-US" sz="700" b="1" kern="1200" dirty="0">
              <a:solidFill>
                <a:srgbClr val="000000"/>
              </a:solidFill>
              <a:effectLst/>
              <a:latin typeface="Klee Medium"/>
              <a:ea typeface="Klee Medium"/>
              <a:cs typeface="Times New Roman" panose="02020603050405020304" pitchFamily="18" charset="0"/>
            </a:endParaRPr>
          </a:p>
        </p:txBody>
      </p:sp>
      <p:pic>
        <p:nvPicPr>
          <p:cNvPr id="116" name="Picture 115">
            <a:extLst>
              <a:ext uri="{FF2B5EF4-FFF2-40B4-BE49-F238E27FC236}">
                <a16:creationId xmlns:a16="http://schemas.microsoft.com/office/drawing/2014/main" id="{35C4B2F9-9E9E-DB7D-7DCE-60EB125484AA}"/>
              </a:ext>
            </a:extLst>
          </p:cNvPr>
          <p:cNvPicPr>
            <a:picLocks noChangeAspect="1"/>
          </p:cNvPicPr>
          <p:nvPr/>
        </p:nvPicPr>
        <p:blipFill>
          <a:blip r:embed="rId9"/>
          <a:stretch>
            <a:fillRect/>
          </a:stretch>
        </p:blipFill>
        <p:spPr>
          <a:xfrm>
            <a:off x="7972627" y="39860"/>
            <a:ext cx="1430507" cy="764152"/>
          </a:xfrm>
          <a:prstGeom prst="rect">
            <a:avLst/>
          </a:prstGeom>
        </p:spPr>
      </p:pic>
      <p:pic>
        <p:nvPicPr>
          <p:cNvPr id="3" name="Picture 2">
            <a:extLst>
              <a:ext uri="{FF2B5EF4-FFF2-40B4-BE49-F238E27FC236}">
                <a16:creationId xmlns:a16="http://schemas.microsoft.com/office/drawing/2014/main" id="{81FA6292-91D1-142B-7994-CE49160E5DBE}"/>
              </a:ext>
            </a:extLst>
          </p:cNvPr>
          <p:cNvPicPr>
            <a:picLocks noChangeAspect="1"/>
          </p:cNvPicPr>
          <p:nvPr/>
        </p:nvPicPr>
        <p:blipFill>
          <a:blip r:embed="rId10"/>
          <a:stretch>
            <a:fillRect/>
          </a:stretch>
        </p:blipFill>
        <p:spPr>
          <a:xfrm>
            <a:off x="5209060" y="2337070"/>
            <a:ext cx="997527" cy="1106555"/>
          </a:xfrm>
          <a:prstGeom prst="rect">
            <a:avLst/>
          </a:prstGeom>
        </p:spPr>
      </p:pic>
      <p:pic>
        <p:nvPicPr>
          <p:cNvPr id="4" name="Picture 3">
            <a:extLst>
              <a:ext uri="{FF2B5EF4-FFF2-40B4-BE49-F238E27FC236}">
                <a16:creationId xmlns:a16="http://schemas.microsoft.com/office/drawing/2014/main" id="{6D238191-867F-CA46-53B4-CC64A7DC4921}"/>
              </a:ext>
            </a:extLst>
          </p:cNvPr>
          <p:cNvPicPr>
            <a:picLocks noChangeAspect="1"/>
          </p:cNvPicPr>
          <p:nvPr/>
        </p:nvPicPr>
        <p:blipFill>
          <a:blip r:embed="rId11"/>
          <a:stretch>
            <a:fillRect/>
          </a:stretch>
        </p:blipFill>
        <p:spPr>
          <a:xfrm>
            <a:off x="3928647" y="2844611"/>
            <a:ext cx="957155" cy="634039"/>
          </a:xfrm>
          <a:prstGeom prst="rect">
            <a:avLst/>
          </a:prstGeom>
        </p:spPr>
      </p:pic>
      <p:pic>
        <p:nvPicPr>
          <p:cNvPr id="6" name="Picture 5">
            <a:extLst>
              <a:ext uri="{FF2B5EF4-FFF2-40B4-BE49-F238E27FC236}">
                <a16:creationId xmlns:a16="http://schemas.microsoft.com/office/drawing/2014/main" id="{1754A0FD-249F-EF3F-6E65-A22382FA585E}"/>
              </a:ext>
            </a:extLst>
          </p:cNvPr>
          <p:cNvPicPr>
            <a:picLocks noChangeAspect="1"/>
          </p:cNvPicPr>
          <p:nvPr/>
        </p:nvPicPr>
        <p:blipFill>
          <a:blip r:embed="rId12"/>
          <a:stretch>
            <a:fillRect/>
          </a:stretch>
        </p:blipFill>
        <p:spPr>
          <a:xfrm>
            <a:off x="2640567" y="2782265"/>
            <a:ext cx="810411" cy="1028785"/>
          </a:xfrm>
          <a:prstGeom prst="rect">
            <a:avLst/>
          </a:prstGeom>
        </p:spPr>
      </p:pic>
      <p:pic>
        <p:nvPicPr>
          <p:cNvPr id="7" name="Picture 6">
            <a:extLst>
              <a:ext uri="{FF2B5EF4-FFF2-40B4-BE49-F238E27FC236}">
                <a16:creationId xmlns:a16="http://schemas.microsoft.com/office/drawing/2014/main" id="{4DA710C2-F91E-08BF-9C26-A4A79378F6FF}"/>
              </a:ext>
            </a:extLst>
          </p:cNvPr>
          <p:cNvPicPr>
            <a:picLocks noChangeAspect="1"/>
          </p:cNvPicPr>
          <p:nvPr/>
        </p:nvPicPr>
        <p:blipFill>
          <a:blip r:embed="rId13"/>
          <a:stretch>
            <a:fillRect/>
          </a:stretch>
        </p:blipFill>
        <p:spPr>
          <a:xfrm>
            <a:off x="6394581" y="2953835"/>
            <a:ext cx="1237595" cy="725487"/>
          </a:xfrm>
          <a:prstGeom prst="rect">
            <a:avLst/>
          </a:prstGeom>
        </p:spPr>
      </p:pic>
      <p:pic>
        <p:nvPicPr>
          <p:cNvPr id="8" name="Picture 7">
            <a:extLst>
              <a:ext uri="{FF2B5EF4-FFF2-40B4-BE49-F238E27FC236}">
                <a16:creationId xmlns:a16="http://schemas.microsoft.com/office/drawing/2014/main" id="{1284DE82-8008-C73F-D70A-38778885E07F}"/>
              </a:ext>
            </a:extLst>
          </p:cNvPr>
          <p:cNvPicPr>
            <a:picLocks noChangeAspect="1"/>
          </p:cNvPicPr>
          <p:nvPr/>
        </p:nvPicPr>
        <p:blipFill>
          <a:blip r:embed="rId14">
            <a:alphaModFix/>
          </a:blip>
          <a:stretch>
            <a:fillRect/>
          </a:stretch>
        </p:blipFill>
        <p:spPr>
          <a:xfrm>
            <a:off x="1066535" y="5479087"/>
            <a:ext cx="1115610" cy="1186984"/>
          </a:xfrm>
          <a:prstGeom prst="rect">
            <a:avLst/>
          </a:prstGeom>
        </p:spPr>
      </p:pic>
      <p:pic>
        <p:nvPicPr>
          <p:cNvPr id="9" name="Picture 8">
            <a:extLst>
              <a:ext uri="{FF2B5EF4-FFF2-40B4-BE49-F238E27FC236}">
                <a16:creationId xmlns:a16="http://schemas.microsoft.com/office/drawing/2014/main" id="{E85EC4D8-BA8B-7D65-BAFE-53F0AA943CDB}"/>
              </a:ext>
            </a:extLst>
          </p:cNvPr>
          <p:cNvPicPr>
            <a:picLocks noChangeAspect="1"/>
          </p:cNvPicPr>
          <p:nvPr/>
        </p:nvPicPr>
        <p:blipFill>
          <a:blip r:embed="rId15"/>
          <a:stretch>
            <a:fillRect/>
          </a:stretch>
        </p:blipFill>
        <p:spPr>
          <a:xfrm>
            <a:off x="2336432" y="3917716"/>
            <a:ext cx="554784" cy="481626"/>
          </a:xfrm>
          <a:prstGeom prst="rect">
            <a:avLst/>
          </a:prstGeom>
        </p:spPr>
      </p:pic>
      <p:pic>
        <p:nvPicPr>
          <p:cNvPr id="10" name="Picture 9">
            <a:extLst>
              <a:ext uri="{FF2B5EF4-FFF2-40B4-BE49-F238E27FC236}">
                <a16:creationId xmlns:a16="http://schemas.microsoft.com/office/drawing/2014/main" id="{918C595A-8BC3-5E56-FE37-352C7C9E3F3B}"/>
              </a:ext>
            </a:extLst>
          </p:cNvPr>
          <p:cNvPicPr>
            <a:picLocks noChangeAspect="1"/>
          </p:cNvPicPr>
          <p:nvPr/>
        </p:nvPicPr>
        <p:blipFill>
          <a:blip r:embed="rId16"/>
          <a:stretch>
            <a:fillRect/>
          </a:stretch>
        </p:blipFill>
        <p:spPr>
          <a:xfrm>
            <a:off x="3737048" y="3917716"/>
            <a:ext cx="554784" cy="481626"/>
          </a:xfrm>
          <a:prstGeom prst="rect">
            <a:avLst/>
          </a:prstGeom>
        </p:spPr>
      </p:pic>
      <p:pic>
        <p:nvPicPr>
          <p:cNvPr id="11" name="Picture 10">
            <a:extLst>
              <a:ext uri="{FF2B5EF4-FFF2-40B4-BE49-F238E27FC236}">
                <a16:creationId xmlns:a16="http://schemas.microsoft.com/office/drawing/2014/main" id="{70CF7D94-A9EE-6232-B0F8-5E302D46FD67}"/>
              </a:ext>
            </a:extLst>
          </p:cNvPr>
          <p:cNvPicPr>
            <a:picLocks noChangeAspect="1"/>
          </p:cNvPicPr>
          <p:nvPr/>
        </p:nvPicPr>
        <p:blipFill>
          <a:blip r:embed="rId17"/>
          <a:stretch>
            <a:fillRect/>
          </a:stretch>
        </p:blipFill>
        <p:spPr>
          <a:xfrm>
            <a:off x="2369871" y="5725022"/>
            <a:ext cx="1349441" cy="800219"/>
          </a:xfrm>
          <a:prstGeom prst="rect">
            <a:avLst/>
          </a:prstGeom>
        </p:spPr>
      </p:pic>
      <p:pic>
        <p:nvPicPr>
          <p:cNvPr id="12" name="Picture 11">
            <a:extLst>
              <a:ext uri="{FF2B5EF4-FFF2-40B4-BE49-F238E27FC236}">
                <a16:creationId xmlns:a16="http://schemas.microsoft.com/office/drawing/2014/main" id="{9509DECA-17D2-C7AC-E0C3-E457853A6BC9}"/>
              </a:ext>
            </a:extLst>
          </p:cNvPr>
          <p:cNvPicPr>
            <a:picLocks noChangeAspect="1"/>
          </p:cNvPicPr>
          <p:nvPr/>
        </p:nvPicPr>
        <p:blipFill>
          <a:blip r:embed="rId18">
            <a:alphaModFix/>
          </a:blip>
          <a:stretch>
            <a:fillRect/>
          </a:stretch>
        </p:blipFill>
        <p:spPr>
          <a:xfrm>
            <a:off x="3818312" y="5659385"/>
            <a:ext cx="1123195" cy="694771"/>
          </a:xfrm>
          <a:prstGeom prst="rect">
            <a:avLst/>
          </a:prstGeom>
        </p:spPr>
      </p:pic>
      <p:pic>
        <p:nvPicPr>
          <p:cNvPr id="13" name="Picture 12">
            <a:extLst>
              <a:ext uri="{FF2B5EF4-FFF2-40B4-BE49-F238E27FC236}">
                <a16:creationId xmlns:a16="http://schemas.microsoft.com/office/drawing/2014/main" id="{8E76BDAE-2EF6-B9A4-4F98-809472D7751E}"/>
              </a:ext>
            </a:extLst>
          </p:cNvPr>
          <p:cNvPicPr>
            <a:picLocks noChangeAspect="1"/>
          </p:cNvPicPr>
          <p:nvPr/>
        </p:nvPicPr>
        <p:blipFill>
          <a:blip r:embed="rId19"/>
          <a:stretch>
            <a:fillRect/>
          </a:stretch>
        </p:blipFill>
        <p:spPr>
          <a:xfrm>
            <a:off x="5325845" y="5769644"/>
            <a:ext cx="710977" cy="710977"/>
          </a:xfrm>
          <a:prstGeom prst="rect">
            <a:avLst/>
          </a:prstGeom>
        </p:spPr>
      </p:pic>
      <p:pic>
        <p:nvPicPr>
          <p:cNvPr id="15" name="Picture 14">
            <a:extLst>
              <a:ext uri="{FF2B5EF4-FFF2-40B4-BE49-F238E27FC236}">
                <a16:creationId xmlns:a16="http://schemas.microsoft.com/office/drawing/2014/main" id="{35654667-901F-56D0-17EE-DBF5B5C687C8}"/>
              </a:ext>
            </a:extLst>
          </p:cNvPr>
          <p:cNvPicPr>
            <a:picLocks noChangeAspect="1"/>
          </p:cNvPicPr>
          <p:nvPr/>
        </p:nvPicPr>
        <p:blipFill>
          <a:blip r:embed="rId20"/>
          <a:srcRect l="30440" t="32042" r="8637" b="14134"/>
          <a:stretch>
            <a:fillRect/>
          </a:stretch>
        </p:blipFill>
        <p:spPr>
          <a:xfrm>
            <a:off x="6500936" y="5864037"/>
            <a:ext cx="1057182" cy="684917"/>
          </a:xfrm>
          <a:prstGeom prst="rect">
            <a:avLst/>
          </a:prstGeom>
        </p:spPr>
      </p:pic>
      <p:sp>
        <p:nvSpPr>
          <p:cNvPr id="16" name="Right Triangle 15">
            <a:extLst>
              <a:ext uri="{FF2B5EF4-FFF2-40B4-BE49-F238E27FC236}">
                <a16:creationId xmlns:a16="http://schemas.microsoft.com/office/drawing/2014/main" id="{23793826-F067-6443-3EDC-9A99F0C56F80}"/>
              </a:ext>
            </a:extLst>
          </p:cNvPr>
          <p:cNvSpPr/>
          <p:nvPr/>
        </p:nvSpPr>
        <p:spPr>
          <a:xfrm rot="10800000" flipH="1">
            <a:off x="5068830" y="1083274"/>
            <a:ext cx="472723" cy="412287"/>
          </a:xfrm>
          <a:prstGeom prst="rtTriangl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7" name="Right Triangle 16">
            <a:extLst>
              <a:ext uri="{FF2B5EF4-FFF2-40B4-BE49-F238E27FC236}">
                <a16:creationId xmlns:a16="http://schemas.microsoft.com/office/drawing/2014/main" id="{A7D38535-DEBF-A93E-CCA2-2EE7AB562A62}"/>
              </a:ext>
            </a:extLst>
          </p:cNvPr>
          <p:cNvSpPr/>
          <p:nvPr/>
        </p:nvSpPr>
        <p:spPr>
          <a:xfrm rot="10800000" flipH="1">
            <a:off x="3737048" y="1074134"/>
            <a:ext cx="472723" cy="412287"/>
          </a:xfrm>
          <a:prstGeom prst="rtTriangl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dirty="0"/>
          </a:p>
        </p:txBody>
      </p:sp>
      <p:pic>
        <p:nvPicPr>
          <p:cNvPr id="18" name="Picture 17">
            <a:extLst>
              <a:ext uri="{FF2B5EF4-FFF2-40B4-BE49-F238E27FC236}">
                <a16:creationId xmlns:a16="http://schemas.microsoft.com/office/drawing/2014/main" id="{FFDCBD70-7FA1-B1FE-E8BB-3BE8AACC6DBE}"/>
              </a:ext>
            </a:extLst>
          </p:cNvPr>
          <p:cNvPicPr>
            <a:picLocks noChangeAspect="1"/>
          </p:cNvPicPr>
          <p:nvPr/>
        </p:nvPicPr>
        <p:blipFill>
          <a:blip r:embed="rId16"/>
          <a:stretch>
            <a:fillRect/>
          </a:stretch>
        </p:blipFill>
        <p:spPr>
          <a:xfrm>
            <a:off x="6374356" y="1074134"/>
            <a:ext cx="474914" cy="412288"/>
          </a:xfrm>
          <a:prstGeom prst="rect">
            <a:avLst/>
          </a:prstGeom>
        </p:spPr>
      </p:pic>
      <p:pic>
        <p:nvPicPr>
          <p:cNvPr id="19" name="Picture 18">
            <a:extLst>
              <a:ext uri="{FF2B5EF4-FFF2-40B4-BE49-F238E27FC236}">
                <a16:creationId xmlns:a16="http://schemas.microsoft.com/office/drawing/2014/main" id="{1EC69835-B072-77F2-377A-54209709AA6F}"/>
              </a:ext>
            </a:extLst>
          </p:cNvPr>
          <p:cNvPicPr>
            <a:picLocks noChangeAspect="1"/>
          </p:cNvPicPr>
          <p:nvPr/>
        </p:nvPicPr>
        <p:blipFill>
          <a:blip r:embed="rId16"/>
          <a:stretch>
            <a:fillRect/>
          </a:stretch>
        </p:blipFill>
        <p:spPr>
          <a:xfrm>
            <a:off x="5068830" y="3917716"/>
            <a:ext cx="554784" cy="481626"/>
          </a:xfrm>
          <a:prstGeom prst="rect">
            <a:avLst/>
          </a:prstGeom>
        </p:spPr>
      </p:pic>
      <p:sp>
        <p:nvSpPr>
          <p:cNvPr id="23" name="TextBox 22">
            <a:extLst>
              <a:ext uri="{FF2B5EF4-FFF2-40B4-BE49-F238E27FC236}">
                <a16:creationId xmlns:a16="http://schemas.microsoft.com/office/drawing/2014/main" id="{B09C89EA-B31B-9D90-C673-C7046871514C}"/>
              </a:ext>
            </a:extLst>
          </p:cNvPr>
          <p:cNvSpPr txBox="1"/>
          <p:nvPr/>
        </p:nvSpPr>
        <p:spPr>
          <a:xfrm rot="19056474">
            <a:off x="2230126" y="3969630"/>
            <a:ext cx="545801" cy="246221"/>
          </a:xfrm>
          <a:prstGeom prst="rect">
            <a:avLst/>
          </a:prstGeom>
          <a:noFill/>
        </p:spPr>
        <p:txBody>
          <a:bodyPr wrap="square" rtlCol="0">
            <a:spAutoFit/>
          </a:bodyPr>
          <a:lstStyle/>
          <a:p>
            <a:r>
              <a:rPr lang="en-AU" sz="1000" b="1" dirty="0">
                <a:solidFill>
                  <a:srgbClr val="FFFF00"/>
                </a:solidFill>
              </a:rPr>
              <a:t>+$6.50</a:t>
            </a:r>
          </a:p>
        </p:txBody>
      </p:sp>
      <p:pic>
        <p:nvPicPr>
          <p:cNvPr id="14" name="Picture 13">
            <a:extLst>
              <a:ext uri="{FF2B5EF4-FFF2-40B4-BE49-F238E27FC236}">
                <a16:creationId xmlns:a16="http://schemas.microsoft.com/office/drawing/2014/main" id="{9535E3AD-8D75-259A-5DCC-A02203E505E7}"/>
              </a:ext>
            </a:extLst>
          </p:cNvPr>
          <p:cNvPicPr>
            <a:picLocks noChangeAspect="1"/>
          </p:cNvPicPr>
          <p:nvPr/>
        </p:nvPicPr>
        <p:blipFill>
          <a:blip r:embed="rId21"/>
          <a:stretch>
            <a:fillRect/>
          </a:stretch>
        </p:blipFill>
        <p:spPr>
          <a:xfrm>
            <a:off x="1066535" y="2344118"/>
            <a:ext cx="1114649" cy="1113534"/>
          </a:xfrm>
          <a:prstGeom prst="rect">
            <a:avLst/>
          </a:prstGeom>
        </p:spPr>
      </p:pic>
      <p:sp>
        <p:nvSpPr>
          <p:cNvPr id="25" name="TextBox 24">
            <a:extLst>
              <a:ext uri="{FF2B5EF4-FFF2-40B4-BE49-F238E27FC236}">
                <a16:creationId xmlns:a16="http://schemas.microsoft.com/office/drawing/2014/main" id="{0824F880-FFED-8464-C8DF-32B6F3EAAD54}"/>
              </a:ext>
            </a:extLst>
          </p:cNvPr>
          <p:cNvSpPr txBox="1"/>
          <p:nvPr/>
        </p:nvSpPr>
        <p:spPr>
          <a:xfrm rot="19184165">
            <a:off x="3611553" y="3977098"/>
            <a:ext cx="622786" cy="246221"/>
          </a:xfrm>
          <a:prstGeom prst="rect">
            <a:avLst/>
          </a:prstGeom>
          <a:noFill/>
        </p:spPr>
        <p:txBody>
          <a:bodyPr wrap="square" rtlCol="0">
            <a:spAutoFit/>
          </a:bodyPr>
          <a:lstStyle/>
          <a:p>
            <a:r>
              <a:rPr lang="en-AU" sz="1000" b="1" dirty="0">
                <a:solidFill>
                  <a:srgbClr val="FFFF00"/>
                </a:solidFill>
              </a:rPr>
              <a:t>+$23.50</a:t>
            </a:r>
          </a:p>
        </p:txBody>
      </p:sp>
      <p:sp>
        <p:nvSpPr>
          <p:cNvPr id="26" name="TextBox 25">
            <a:extLst>
              <a:ext uri="{FF2B5EF4-FFF2-40B4-BE49-F238E27FC236}">
                <a16:creationId xmlns:a16="http://schemas.microsoft.com/office/drawing/2014/main" id="{BB9D619E-D20E-5EA2-0A76-3D81C654E256}"/>
              </a:ext>
            </a:extLst>
          </p:cNvPr>
          <p:cNvSpPr txBox="1"/>
          <p:nvPr/>
        </p:nvSpPr>
        <p:spPr>
          <a:xfrm rot="19218505">
            <a:off x="4950633" y="3972770"/>
            <a:ext cx="622786" cy="246221"/>
          </a:xfrm>
          <a:prstGeom prst="rect">
            <a:avLst/>
          </a:prstGeom>
          <a:noFill/>
        </p:spPr>
        <p:txBody>
          <a:bodyPr wrap="square" rtlCol="0">
            <a:spAutoFit/>
          </a:bodyPr>
          <a:lstStyle/>
          <a:p>
            <a:r>
              <a:rPr lang="en-AU" sz="1000" b="1" dirty="0">
                <a:solidFill>
                  <a:srgbClr val="FFFF00"/>
                </a:solidFill>
              </a:rPr>
              <a:t>+$23.50</a:t>
            </a:r>
          </a:p>
        </p:txBody>
      </p:sp>
      <p:pic>
        <p:nvPicPr>
          <p:cNvPr id="27" name="Picture 26">
            <a:extLst>
              <a:ext uri="{FF2B5EF4-FFF2-40B4-BE49-F238E27FC236}">
                <a16:creationId xmlns:a16="http://schemas.microsoft.com/office/drawing/2014/main" id="{E55A6368-134E-9AC5-A55A-14C6AEDF23C1}"/>
              </a:ext>
            </a:extLst>
          </p:cNvPr>
          <p:cNvPicPr>
            <a:picLocks noChangeAspect="1"/>
          </p:cNvPicPr>
          <p:nvPr/>
        </p:nvPicPr>
        <p:blipFill>
          <a:blip r:embed="rId22"/>
          <a:stretch>
            <a:fillRect/>
          </a:stretch>
        </p:blipFill>
        <p:spPr>
          <a:xfrm>
            <a:off x="6239985" y="988121"/>
            <a:ext cx="585267" cy="566977"/>
          </a:xfrm>
          <a:prstGeom prst="rect">
            <a:avLst/>
          </a:prstGeom>
        </p:spPr>
      </p:pic>
      <p:sp>
        <p:nvSpPr>
          <p:cNvPr id="28" name="TextBox 27">
            <a:extLst>
              <a:ext uri="{FF2B5EF4-FFF2-40B4-BE49-F238E27FC236}">
                <a16:creationId xmlns:a16="http://schemas.microsoft.com/office/drawing/2014/main" id="{E78FA31A-A1DF-599A-6BCA-5909487E2962}"/>
              </a:ext>
            </a:extLst>
          </p:cNvPr>
          <p:cNvSpPr txBox="1"/>
          <p:nvPr/>
        </p:nvSpPr>
        <p:spPr>
          <a:xfrm rot="19014133">
            <a:off x="4923810" y="1130857"/>
            <a:ext cx="622786" cy="246221"/>
          </a:xfrm>
          <a:prstGeom prst="rect">
            <a:avLst/>
          </a:prstGeom>
          <a:noFill/>
        </p:spPr>
        <p:txBody>
          <a:bodyPr wrap="square" rtlCol="0">
            <a:spAutoFit/>
          </a:bodyPr>
          <a:lstStyle/>
          <a:p>
            <a:r>
              <a:rPr lang="en-AU" sz="1000" b="1" dirty="0">
                <a:solidFill>
                  <a:srgbClr val="FFFF00"/>
                </a:solidFill>
              </a:rPr>
              <a:t>+$20.50</a:t>
            </a:r>
          </a:p>
        </p:txBody>
      </p:sp>
      <p:sp>
        <p:nvSpPr>
          <p:cNvPr id="29" name="TextBox 28">
            <a:extLst>
              <a:ext uri="{FF2B5EF4-FFF2-40B4-BE49-F238E27FC236}">
                <a16:creationId xmlns:a16="http://schemas.microsoft.com/office/drawing/2014/main" id="{718D031B-6F32-EFE7-706E-0CDC3D5BBC52}"/>
              </a:ext>
            </a:extLst>
          </p:cNvPr>
          <p:cNvSpPr txBox="1"/>
          <p:nvPr/>
        </p:nvSpPr>
        <p:spPr>
          <a:xfrm rot="19218505">
            <a:off x="3611389" y="1108490"/>
            <a:ext cx="622786" cy="246221"/>
          </a:xfrm>
          <a:prstGeom prst="rect">
            <a:avLst/>
          </a:prstGeom>
          <a:noFill/>
        </p:spPr>
        <p:txBody>
          <a:bodyPr wrap="square" rtlCol="0">
            <a:spAutoFit/>
          </a:bodyPr>
          <a:lstStyle/>
          <a:p>
            <a:r>
              <a:rPr lang="en-AU" sz="1000" b="1" dirty="0">
                <a:solidFill>
                  <a:srgbClr val="FFFF00"/>
                </a:solidFill>
              </a:rPr>
              <a:t>+$23.50</a:t>
            </a:r>
          </a:p>
        </p:txBody>
      </p:sp>
      <p:pic>
        <p:nvPicPr>
          <p:cNvPr id="30" name="Picture 29">
            <a:extLst>
              <a:ext uri="{FF2B5EF4-FFF2-40B4-BE49-F238E27FC236}">
                <a16:creationId xmlns:a16="http://schemas.microsoft.com/office/drawing/2014/main" id="{94D4F34E-C704-07B7-3123-78BED0259F37}"/>
              </a:ext>
            </a:extLst>
          </p:cNvPr>
          <p:cNvPicPr>
            <a:picLocks noChangeAspect="1"/>
          </p:cNvPicPr>
          <p:nvPr/>
        </p:nvPicPr>
        <p:blipFill>
          <a:blip r:embed="rId23"/>
          <a:stretch>
            <a:fillRect/>
          </a:stretch>
        </p:blipFill>
        <p:spPr>
          <a:xfrm>
            <a:off x="1974617" y="3971982"/>
            <a:ext cx="280440" cy="274344"/>
          </a:xfrm>
          <a:prstGeom prst="rect">
            <a:avLst/>
          </a:prstGeom>
        </p:spPr>
      </p:pic>
      <p:pic>
        <p:nvPicPr>
          <p:cNvPr id="31" name="Picture 30">
            <a:extLst>
              <a:ext uri="{FF2B5EF4-FFF2-40B4-BE49-F238E27FC236}">
                <a16:creationId xmlns:a16="http://schemas.microsoft.com/office/drawing/2014/main" id="{BCBEB040-EEA7-68B7-0ED8-7E47EA2F1D0E}"/>
              </a:ext>
            </a:extLst>
          </p:cNvPr>
          <p:cNvPicPr>
            <a:picLocks noChangeAspect="1"/>
          </p:cNvPicPr>
          <p:nvPr/>
        </p:nvPicPr>
        <p:blipFill>
          <a:blip r:embed="rId24"/>
          <a:stretch>
            <a:fillRect/>
          </a:stretch>
        </p:blipFill>
        <p:spPr>
          <a:xfrm>
            <a:off x="4785173" y="4092740"/>
            <a:ext cx="268247" cy="268247"/>
          </a:xfrm>
          <a:prstGeom prst="rect">
            <a:avLst/>
          </a:prstGeom>
        </p:spPr>
      </p:pic>
    </p:spTree>
    <p:extLst>
      <p:ext uri="{BB962C8B-B14F-4D97-AF65-F5344CB8AC3E}">
        <p14:creationId xmlns:p14="http://schemas.microsoft.com/office/powerpoint/2010/main" val="1496028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148F8FD-7496-6043-A500-28F70A304B87}"/>
              </a:ext>
            </a:extLst>
          </p:cNvPr>
          <p:cNvGraphicFramePr>
            <a:graphicFrameLocks noGrp="1"/>
          </p:cNvGraphicFramePr>
          <p:nvPr>
            <p:extLst>
              <p:ext uri="{D42A27DB-BD31-4B8C-83A1-F6EECF244321}">
                <p14:modId xmlns:p14="http://schemas.microsoft.com/office/powerpoint/2010/main" val="3527862477"/>
              </p:ext>
            </p:extLst>
          </p:nvPr>
        </p:nvGraphicFramePr>
        <p:xfrm>
          <a:off x="0" y="390894"/>
          <a:ext cx="3746800" cy="2674620"/>
        </p:xfrm>
        <a:graphic>
          <a:graphicData uri="http://schemas.openxmlformats.org/drawingml/2006/table">
            <a:tbl>
              <a:tblPr firstRow="1" bandRow="1">
                <a:tableStyleId>{5C22544A-7EE6-4342-B048-85BDC9FD1C3A}</a:tableStyleId>
              </a:tblPr>
              <a:tblGrid>
                <a:gridCol w="960608">
                  <a:extLst>
                    <a:ext uri="{9D8B030D-6E8A-4147-A177-3AD203B41FA5}">
                      <a16:colId xmlns:a16="http://schemas.microsoft.com/office/drawing/2014/main" val="1019464923"/>
                    </a:ext>
                  </a:extLst>
                </a:gridCol>
                <a:gridCol w="1401813">
                  <a:extLst>
                    <a:ext uri="{9D8B030D-6E8A-4147-A177-3AD203B41FA5}">
                      <a16:colId xmlns:a16="http://schemas.microsoft.com/office/drawing/2014/main" val="45821200"/>
                    </a:ext>
                  </a:extLst>
                </a:gridCol>
                <a:gridCol w="1384379">
                  <a:extLst>
                    <a:ext uri="{9D8B030D-6E8A-4147-A177-3AD203B41FA5}">
                      <a16:colId xmlns:a16="http://schemas.microsoft.com/office/drawing/2014/main" val="450975688"/>
                    </a:ext>
                  </a:extLst>
                </a:gridCol>
              </a:tblGrid>
              <a:tr h="2666949">
                <a:tc>
                  <a:txBody>
                    <a:bodyPr/>
                    <a:lstStyle/>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endParaRPr lang="en-US" sz="1200" b="1" dirty="0">
                        <a:latin typeface="Klee Medium" panose="02020600000000000000" pitchFamily="18" charset="-128"/>
                        <a:ea typeface="Klee Medium" panose="02020600000000000000" pitchFamily="18" charset="-128"/>
                      </a:endParaRPr>
                    </a:p>
                    <a:p>
                      <a:pPr algn="ctr"/>
                      <a:r>
                        <a:rPr lang="en-US" sz="1200" b="1" dirty="0">
                          <a:solidFill>
                            <a:schemeClr val="tx1"/>
                          </a:solidFill>
                          <a:latin typeface="Klee Medium" panose="02020600000000000000" pitchFamily="18" charset="-128"/>
                          <a:ea typeface="Klee Medium" panose="02020600000000000000" pitchFamily="18" charset="-128"/>
                        </a:rPr>
                        <a:t>WEEK 3 </a:t>
                      </a:r>
                    </a:p>
                  </a:txBody>
                  <a:tcPr marL="99060" marR="99060" marT="49530" marB="49530">
                    <a:lnL w="12700" cmpd="sng">
                      <a:noFill/>
                    </a:lnL>
                    <a:lnR w="635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20</a:t>
                      </a:r>
                      <a:r>
                        <a:rPr kumimoji="0" lang="en-US" sz="1000" b="1" i="0" u="none" strike="noStrike" kern="1200" cap="none" spc="0" normalizeH="0" baseline="30000" noProof="0" dirty="0">
                          <a:ln>
                            <a:noFill/>
                          </a:ln>
                          <a:solidFill>
                            <a:prstClr val="black"/>
                          </a:solidFill>
                          <a:effectLst/>
                          <a:uLnTx/>
                          <a:uFillTx/>
                          <a:latin typeface="+mn-lt"/>
                          <a:ea typeface="Klee Medium" panose="02020600000000000000" pitchFamily="18" charset="-128"/>
                          <a:cs typeface="+mn-cs"/>
                        </a:rPr>
                        <a:t>th</a:t>
                      </a:r>
                      <a:r>
                        <a:rPr kumimoji="0" lang="en-US" sz="1000" b="1"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 April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FF99FF"/>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FF99FF"/>
                          </a:solidFill>
                          <a:effectLst/>
                          <a:uLnTx/>
                          <a:uFillTx/>
                          <a:latin typeface="Arial" panose="020B0604020202020204" pitchFamily="34" charset="0"/>
                          <a:ea typeface="Calibri" panose="020F0502020204030204" pitchFamily="34" charset="0"/>
                          <a:cs typeface="+mn-cs"/>
                        </a:rPr>
                        <a:t>Relax and refresh retreat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Take a deep breath and let the calm begin! Today is about slowing down, recharging and feeling your best. This special day creates a peaceful space where children unwind , reset and enjoy gentle feel good activities. </a:t>
                      </a:r>
                      <a:endParaRPr kumimoji="0" lang="en-US" sz="700" b="0" i="0" u="none" strike="noStrike" kern="1200" cap="none" spc="0" normalizeH="0" baseline="0" noProof="0" dirty="0">
                        <a:ln>
                          <a:noFill/>
                        </a:ln>
                        <a:solidFill>
                          <a:srgbClr val="0070C0"/>
                        </a:solidFill>
                        <a:effectLst/>
                        <a:uLnTx/>
                        <a:uFillTx/>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50"/>
                        </a:spcBef>
                        <a:spcAft>
                          <a:spcPts val="50"/>
                        </a:spcAft>
                        <a:buClrTx/>
                        <a:buSzTx/>
                        <a:buFontTx/>
                        <a:buNone/>
                        <a:tabLst/>
                        <a:defRPr/>
                      </a:pPr>
                      <a:endParaRPr lang="en-US" sz="700" b="1" u="sng" kern="1200" dirty="0">
                        <a:solidFill>
                          <a:schemeClr val="tx1"/>
                        </a:solidFill>
                        <a:latin typeface="+mn-lt"/>
                        <a:ea typeface="Klee Medium" panose="02020600000000000000" pitchFamily="18" charset="-128"/>
                        <a:cs typeface="+mn-cs"/>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      21</a:t>
                      </a:r>
                      <a:r>
                        <a:rPr kumimoji="0" lang="en-US" sz="1000" b="1" i="0" u="none" strike="noStrike" kern="1200" cap="none" spc="0" normalizeH="0" baseline="30000" noProof="0" dirty="0">
                          <a:ln>
                            <a:noFill/>
                          </a:ln>
                          <a:solidFill>
                            <a:prstClr val="black"/>
                          </a:solidFill>
                          <a:effectLst/>
                          <a:uLnTx/>
                          <a:uFillTx/>
                          <a:latin typeface="+mn-lt"/>
                          <a:ea typeface="Klee Medium" panose="02020600000000000000" pitchFamily="18" charset="-128"/>
                          <a:cs typeface="+mn-cs"/>
                        </a:rPr>
                        <a:t>st</a:t>
                      </a:r>
                      <a:r>
                        <a:rPr kumimoji="0" lang="en-US" sz="1000" b="1"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 April   </a:t>
                      </a:r>
                      <a:r>
                        <a:rPr kumimoji="0" lang="en-US" sz="1000" b="1" i="0" u="none" strike="noStrike" kern="1200" cap="none" spc="0" normalizeH="0" baseline="0" noProof="0" dirty="0">
                          <a:ln>
                            <a:noFill/>
                          </a:ln>
                          <a:solidFill>
                            <a:srgbClr val="FF0000"/>
                          </a:solidFill>
                          <a:effectLst/>
                          <a:uLnTx/>
                          <a:uFillTx/>
                          <a:latin typeface="+mn-lt"/>
                          <a:ea typeface="Klee Medium" panose="02020600000000000000" pitchFamily="18" charset="-128"/>
                          <a:cs typeface="+mn-cs"/>
                        </a:rPr>
                        <a:t>L3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FFC000"/>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FFC000"/>
                          </a:solidFill>
                          <a:effectLst/>
                          <a:uLnTx/>
                          <a:uFillTx/>
                          <a:latin typeface="Arial" panose="020B0604020202020204" pitchFamily="34" charset="0"/>
                          <a:ea typeface="Calibri" panose="020F0502020204030204" pitchFamily="34" charset="0"/>
                          <a:cs typeface="+mn-cs"/>
                        </a:rPr>
                        <a:t>SUPERHERO DAY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Get ready to power up for action packed day of fun! Come dressed as your favourite superhero, we will train like superheroes, tackle exciting challenges and unleash our creativity. Its going to be a super day!</a:t>
                      </a:r>
                      <a:r>
                        <a:rPr kumimoji="0" lang="en-US" sz="700" b="0"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mn-lt"/>
                        <a:ea typeface="Klee Medium" panose="020206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none"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none"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none"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none"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none"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u="none"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sng" kern="1200" dirty="0">
                          <a:solidFill>
                            <a:schemeClr val="dk1"/>
                          </a:solidFill>
                          <a:effectLst/>
                          <a:latin typeface="+mn-lt"/>
                          <a:ea typeface="+mn-ea"/>
                          <a:cs typeface="+mn-cs"/>
                        </a:rPr>
                        <a:t>WORSHOP </a:t>
                      </a:r>
                      <a:r>
                        <a:rPr lang="en-US" sz="800" b="1" u="sng" kern="1200">
                          <a:solidFill>
                            <a:schemeClr val="dk1"/>
                          </a:solidFill>
                          <a:effectLst/>
                          <a:latin typeface="+mn-lt"/>
                          <a:ea typeface="+mn-ea"/>
                          <a:cs typeface="+mn-cs"/>
                        </a:rPr>
                        <a:t>STARTS 1:00PM</a:t>
                      </a:r>
                      <a:endParaRPr lang="en-US" sz="800" b="1" u="sng" kern="1200" dirty="0">
                        <a:solidFill>
                          <a:schemeClr val="dk1"/>
                        </a:solidFill>
                        <a:effectLst/>
                        <a:latin typeface="+mn-lt"/>
                        <a:ea typeface="+mn-ea"/>
                        <a:cs typeface="+mn-cs"/>
                      </a:endParaRPr>
                    </a:p>
                  </a:txBody>
                  <a:tcPr marL="99060" marR="99060" marT="49530" marB="4953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5195932"/>
                  </a:ext>
                </a:extLst>
              </a:tr>
            </a:tbl>
          </a:graphicData>
        </a:graphic>
      </p:graphicFrame>
      <p:graphicFrame>
        <p:nvGraphicFramePr>
          <p:cNvPr id="3" name="Table 2">
            <a:extLst>
              <a:ext uri="{FF2B5EF4-FFF2-40B4-BE49-F238E27FC236}">
                <a16:creationId xmlns:a16="http://schemas.microsoft.com/office/drawing/2014/main" id="{C2A1201E-3F72-E9A9-5176-F0D3E855399C}"/>
              </a:ext>
            </a:extLst>
          </p:cNvPr>
          <p:cNvGraphicFramePr>
            <a:graphicFrameLocks noGrp="1"/>
          </p:cNvGraphicFramePr>
          <p:nvPr>
            <p:extLst>
              <p:ext uri="{D42A27DB-BD31-4B8C-83A1-F6EECF244321}">
                <p14:modId xmlns:p14="http://schemas.microsoft.com/office/powerpoint/2010/main" val="103444781"/>
              </p:ext>
            </p:extLst>
          </p:nvPr>
        </p:nvGraphicFramePr>
        <p:xfrm>
          <a:off x="948474" y="0"/>
          <a:ext cx="2786192" cy="390894"/>
        </p:xfrm>
        <a:graphic>
          <a:graphicData uri="http://schemas.openxmlformats.org/drawingml/2006/table">
            <a:tbl>
              <a:tblPr firstRow="1" bandRow="1">
                <a:tableStyleId>{5C22544A-7EE6-4342-B048-85BDC9FD1C3A}</a:tableStyleId>
              </a:tblPr>
              <a:tblGrid>
                <a:gridCol w="1401813">
                  <a:extLst>
                    <a:ext uri="{9D8B030D-6E8A-4147-A177-3AD203B41FA5}">
                      <a16:colId xmlns:a16="http://schemas.microsoft.com/office/drawing/2014/main" val="2543040356"/>
                    </a:ext>
                  </a:extLst>
                </a:gridCol>
                <a:gridCol w="1384379">
                  <a:extLst>
                    <a:ext uri="{9D8B030D-6E8A-4147-A177-3AD203B41FA5}">
                      <a16:colId xmlns:a16="http://schemas.microsoft.com/office/drawing/2014/main" val="2138543474"/>
                    </a:ext>
                  </a:extLst>
                </a:gridCol>
              </a:tblGrid>
              <a:tr h="390894">
                <a:tc>
                  <a:txBody>
                    <a:bodyPr/>
                    <a:lstStyle/>
                    <a:p>
                      <a:pPr algn="ctr"/>
                      <a:r>
                        <a:rPr lang="en-US" sz="1100" dirty="0">
                          <a:latin typeface="Klee Medium" panose="02020600000000000000" pitchFamily="18" charset="-128"/>
                          <a:ea typeface="Klee Medium" panose="02020600000000000000" pitchFamily="18" charset="-128"/>
                        </a:rPr>
                        <a:t>MONDAY</a:t>
                      </a:r>
                    </a:p>
                  </a:txBody>
                  <a:tcPr marL="99060" marR="99060" marT="49530" marB="4953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dirty="0">
                          <a:latin typeface="Klee Medium" panose="02020600000000000000" pitchFamily="18" charset="-128"/>
                          <a:ea typeface="Klee Medium" panose="02020600000000000000" pitchFamily="18" charset="-128"/>
                        </a:rPr>
                        <a:t>TUESDAY</a:t>
                      </a:r>
                    </a:p>
                  </a:txBody>
                  <a:tcPr marL="99060" marR="99060" marT="49530" marB="4953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3A44"/>
                    </a:solidFill>
                  </a:tcPr>
                </a:tc>
                <a:extLst>
                  <a:ext uri="{0D108BD9-81ED-4DB2-BD59-A6C34878D82A}">
                    <a16:rowId xmlns:a16="http://schemas.microsoft.com/office/drawing/2014/main" val="4136812991"/>
                  </a:ext>
                </a:extLst>
              </a:tr>
            </a:tbl>
          </a:graphicData>
        </a:graphic>
      </p:graphicFrame>
      <p:pic>
        <p:nvPicPr>
          <p:cNvPr id="4" name="Picture 3">
            <a:extLst>
              <a:ext uri="{FF2B5EF4-FFF2-40B4-BE49-F238E27FC236}">
                <a16:creationId xmlns:a16="http://schemas.microsoft.com/office/drawing/2014/main" id="{D9B058BD-5148-90B6-F449-72ED568428AF}"/>
              </a:ext>
            </a:extLst>
          </p:cNvPr>
          <p:cNvPicPr>
            <a:picLocks noChangeAspect="1"/>
          </p:cNvPicPr>
          <p:nvPr/>
        </p:nvPicPr>
        <p:blipFill>
          <a:blip r:embed="rId2"/>
          <a:stretch>
            <a:fillRect/>
          </a:stretch>
        </p:blipFill>
        <p:spPr>
          <a:xfrm>
            <a:off x="3734666" y="0"/>
            <a:ext cx="6159053" cy="1028785"/>
          </a:xfrm>
          <a:prstGeom prst="rect">
            <a:avLst/>
          </a:prstGeom>
        </p:spPr>
      </p:pic>
      <p:pic>
        <p:nvPicPr>
          <p:cNvPr id="6" name="Picture 5">
            <a:extLst>
              <a:ext uri="{FF2B5EF4-FFF2-40B4-BE49-F238E27FC236}">
                <a16:creationId xmlns:a16="http://schemas.microsoft.com/office/drawing/2014/main" id="{8C1588D0-D65A-3618-B85A-F7A5B0C5D29F}"/>
              </a:ext>
            </a:extLst>
          </p:cNvPr>
          <p:cNvPicPr>
            <a:picLocks noChangeAspect="1"/>
          </p:cNvPicPr>
          <p:nvPr/>
        </p:nvPicPr>
        <p:blipFill>
          <a:blip r:embed="rId3"/>
          <a:stretch>
            <a:fillRect/>
          </a:stretch>
        </p:blipFill>
        <p:spPr>
          <a:xfrm>
            <a:off x="3734666" y="1028785"/>
            <a:ext cx="6159053" cy="2158649"/>
          </a:xfrm>
          <a:prstGeom prst="rect">
            <a:avLst/>
          </a:prstGeom>
        </p:spPr>
      </p:pic>
      <p:pic>
        <p:nvPicPr>
          <p:cNvPr id="5" name="Picture 4">
            <a:extLst>
              <a:ext uri="{FF2B5EF4-FFF2-40B4-BE49-F238E27FC236}">
                <a16:creationId xmlns:a16="http://schemas.microsoft.com/office/drawing/2014/main" id="{ACC03687-C90E-DA0F-226E-D77D55B89012}"/>
              </a:ext>
            </a:extLst>
          </p:cNvPr>
          <p:cNvPicPr>
            <a:picLocks noChangeAspect="1"/>
          </p:cNvPicPr>
          <p:nvPr/>
        </p:nvPicPr>
        <p:blipFill>
          <a:blip r:embed="rId4"/>
          <a:stretch>
            <a:fillRect/>
          </a:stretch>
        </p:blipFill>
        <p:spPr>
          <a:xfrm>
            <a:off x="4172763" y="1443605"/>
            <a:ext cx="5152229" cy="1227273"/>
          </a:xfrm>
          <a:prstGeom prst="rect">
            <a:avLst/>
          </a:prstGeom>
        </p:spPr>
      </p:pic>
      <p:pic>
        <p:nvPicPr>
          <p:cNvPr id="7" name="Picture 6">
            <a:extLst>
              <a:ext uri="{FF2B5EF4-FFF2-40B4-BE49-F238E27FC236}">
                <a16:creationId xmlns:a16="http://schemas.microsoft.com/office/drawing/2014/main" id="{DB5104B1-0F92-79F2-DECD-DB6654E43E4A}"/>
              </a:ext>
            </a:extLst>
          </p:cNvPr>
          <p:cNvPicPr>
            <a:picLocks noChangeAspect="1"/>
          </p:cNvPicPr>
          <p:nvPr/>
        </p:nvPicPr>
        <p:blipFill>
          <a:blip r:embed="rId5"/>
          <a:stretch>
            <a:fillRect/>
          </a:stretch>
        </p:blipFill>
        <p:spPr>
          <a:xfrm>
            <a:off x="2341570" y="390894"/>
            <a:ext cx="554784" cy="481626"/>
          </a:xfrm>
          <a:prstGeom prst="rect">
            <a:avLst/>
          </a:prstGeom>
        </p:spPr>
      </p:pic>
      <p:pic>
        <p:nvPicPr>
          <p:cNvPr id="9" name="Picture 8">
            <a:extLst>
              <a:ext uri="{FF2B5EF4-FFF2-40B4-BE49-F238E27FC236}">
                <a16:creationId xmlns:a16="http://schemas.microsoft.com/office/drawing/2014/main" id="{49FD7B4F-AF59-8201-F598-3AF9C54427BF}"/>
              </a:ext>
            </a:extLst>
          </p:cNvPr>
          <p:cNvPicPr>
            <a:picLocks noChangeAspect="1"/>
          </p:cNvPicPr>
          <p:nvPr/>
        </p:nvPicPr>
        <p:blipFill>
          <a:blip r:embed="rId6"/>
          <a:stretch>
            <a:fillRect/>
          </a:stretch>
        </p:blipFill>
        <p:spPr>
          <a:xfrm>
            <a:off x="2520481" y="2115978"/>
            <a:ext cx="1054590" cy="776268"/>
          </a:xfrm>
          <a:prstGeom prst="rect">
            <a:avLst/>
          </a:prstGeom>
        </p:spPr>
      </p:pic>
      <p:sp>
        <p:nvSpPr>
          <p:cNvPr id="10" name="TextBox 9">
            <a:extLst>
              <a:ext uri="{FF2B5EF4-FFF2-40B4-BE49-F238E27FC236}">
                <a16:creationId xmlns:a16="http://schemas.microsoft.com/office/drawing/2014/main" id="{7CD790FF-3FD4-2B69-7D96-B575EE1AD6D5}"/>
              </a:ext>
            </a:extLst>
          </p:cNvPr>
          <p:cNvSpPr txBox="1"/>
          <p:nvPr/>
        </p:nvSpPr>
        <p:spPr>
          <a:xfrm rot="19014133">
            <a:off x="2207619" y="446759"/>
            <a:ext cx="622786" cy="246221"/>
          </a:xfrm>
          <a:prstGeom prst="rect">
            <a:avLst/>
          </a:prstGeom>
          <a:noFill/>
        </p:spPr>
        <p:txBody>
          <a:bodyPr wrap="square" rtlCol="0">
            <a:spAutoFit/>
          </a:bodyPr>
          <a:lstStyle/>
          <a:p>
            <a:r>
              <a:rPr lang="en-AU" sz="1000" b="1" dirty="0">
                <a:solidFill>
                  <a:srgbClr val="FFFF00"/>
                </a:solidFill>
              </a:rPr>
              <a:t>+$20.50</a:t>
            </a:r>
          </a:p>
        </p:txBody>
      </p:sp>
      <p:pic>
        <p:nvPicPr>
          <p:cNvPr id="12" name="Picture 11">
            <a:extLst>
              <a:ext uri="{FF2B5EF4-FFF2-40B4-BE49-F238E27FC236}">
                <a16:creationId xmlns:a16="http://schemas.microsoft.com/office/drawing/2014/main" id="{5C6CF9BC-6E36-67A4-1CF7-E4B3F3C31EA8}"/>
              </a:ext>
            </a:extLst>
          </p:cNvPr>
          <p:cNvPicPr>
            <a:picLocks noChangeAspect="1"/>
          </p:cNvPicPr>
          <p:nvPr/>
        </p:nvPicPr>
        <p:blipFill>
          <a:blip r:embed="rId7"/>
          <a:stretch>
            <a:fillRect/>
          </a:stretch>
        </p:blipFill>
        <p:spPr>
          <a:xfrm>
            <a:off x="1043119" y="2222115"/>
            <a:ext cx="1164402" cy="776267"/>
          </a:xfrm>
          <a:prstGeom prst="rect">
            <a:avLst/>
          </a:prstGeom>
        </p:spPr>
      </p:pic>
    </p:spTree>
    <p:extLst>
      <p:ext uri="{BB962C8B-B14F-4D97-AF65-F5344CB8AC3E}">
        <p14:creationId xmlns:p14="http://schemas.microsoft.com/office/powerpoint/2010/main" val="28750549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d6be927-b414-48d0-a0c6-2dbc4e07be84">
      <Terms xmlns="http://schemas.microsoft.com/office/infopath/2007/PartnerControls"/>
    </lcf76f155ced4ddcb4097134ff3c332f>
    <TaxCatchAll xmlns="2144cfea-5080-46e9-9fd3-dbe1db343bf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07C1AA5C59274796B7DAC1484F6DCE" ma:contentTypeVersion="18" ma:contentTypeDescription="Create a new document." ma:contentTypeScope="" ma:versionID="92b71dfccc3ccf73bceaf96a82d340d2">
  <xsd:schema xmlns:xsd="http://www.w3.org/2001/XMLSchema" xmlns:xs="http://www.w3.org/2001/XMLSchema" xmlns:p="http://schemas.microsoft.com/office/2006/metadata/properties" xmlns:ns2="3d6be927-b414-48d0-a0c6-2dbc4e07be84" xmlns:ns3="2144cfea-5080-46e9-9fd3-dbe1db343bf2" targetNamespace="http://schemas.microsoft.com/office/2006/metadata/properties" ma:root="true" ma:fieldsID="45d5abc43a2d2d9e222b34a30b311721" ns2:_="" ns3:_="">
    <xsd:import namespace="3d6be927-b414-48d0-a0c6-2dbc4e07be84"/>
    <xsd:import namespace="2144cfea-5080-46e9-9fd3-dbe1db343bf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be927-b414-48d0-a0c6-2dbc4e07be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cdd6f6-501c-4991-b4fe-eadb33c6f2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44cfea-5080-46e9-9fd3-dbe1db343bf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074f08-8594-4b09-82c5-3f2ee5c3c127}" ma:internalName="TaxCatchAll" ma:showField="CatchAllData" ma:web="2144cfea-5080-46e9-9fd3-dbe1db343b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2D8046-3CC3-4ED0-954E-4F4ADFA4E9B7}">
  <ds:schemaRefs>
    <ds:schemaRef ds:uri="2144cfea-5080-46e9-9fd3-dbe1db343bf2"/>
    <ds:schemaRef ds:uri="http://purl.org/dc/dcmitype/"/>
    <ds:schemaRef ds:uri="http://schemas.microsoft.com/office/infopath/2007/PartnerControls"/>
    <ds:schemaRef ds:uri="http://schemas.microsoft.com/office/2006/documentManagement/types"/>
    <ds:schemaRef ds:uri="http://purl.org/dc/terms/"/>
    <ds:schemaRef ds:uri="http://purl.org/dc/elements/1.1/"/>
    <ds:schemaRef ds:uri="http://www.w3.org/XML/1998/namespace"/>
    <ds:schemaRef ds:uri="http://schemas.openxmlformats.org/package/2006/metadata/core-properties"/>
    <ds:schemaRef ds:uri="3d6be927-b414-48d0-a0c6-2dbc4e07be84"/>
    <ds:schemaRef ds:uri="http://schemas.microsoft.com/office/2006/metadata/properties"/>
  </ds:schemaRefs>
</ds:datastoreItem>
</file>

<file path=customXml/itemProps2.xml><?xml version="1.0" encoding="utf-8"?>
<ds:datastoreItem xmlns:ds="http://schemas.openxmlformats.org/officeDocument/2006/customXml" ds:itemID="{F0871B8B-FDE4-4B29-AC88-EA27C0EDA8FA}">
  <ds:schemaRefs>
    <ds:schemaRef ds:uri="http://schemas.microsoft.com/sharepoint/v3/contenttype/forms"/>
  </ds:schemaRefs>
</ds:datastoreItem>
</file>

<file path=customXml/itemProps3.xml><?xml version="1.0" encoding="utf-8"?>
<ds:datastoreItem xmlns:ds="http://schemas.openxmlformats.org/officeDocument/2006/customXml" ds:itemID="{1B4CB468-CAC9-4BC5-9D34-1D3AD71B09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6be927-b414-48d0-a0c6-2dbc4e07be84"/>
    <ds:schemaRef ds:uri="2144cfea-5080-46e9-9fd3-dbe1db343b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11730</TotalTime>
  <Words>739</Words>
  <Application>Microsoft Office PowerPoint</Application>
  <PresentationFormat>A4 Paper (210x297 mm)</PresentationFormat>
  <Paragraphs>162</Paragraphs>
  <Slides>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Arial BOLD</vt:lpstr>
      <vt:lpstr>Calibri</vt:lpstr>
      <vt:lpstr>Calibri Light</vt:lpstr>
      <vt:lpstr>Klee Medium</vt:lpstr>
      <vt:lpstr>Times New Roman</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Alesha Kelly</dc:creator>
  <cp:lastModifiedBy>Ed Leader</cp:lastModifiedBy>
  <cp:revision>5</cp:revision>
  <cp:lastPrinted>2025-11-14T00:00:52Z</cp:lastPrinted>
  <dcterms:created xsi:type="dcterms:W3CDTF">2020-12-09T23:48:33Z</dcterms:created>
  <dcterms:modified xsi:type="dcterms:W3CDTF">2026-03-08T22:17:29Z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0x0101000B07C1AA5C59274796B7DAC1484F6DCE</vt:lpwstr>
  </property>
  <property fmtid="{D5CDD505-2E9C-101B-9397-08002B2CF9AE}" pid="3" name="MediaServiceImageTags">
    <vt:lpwstr/>
  </property>
</Properties>
</file>